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2" d="100"/>
          <a:sy n="42" d="100"/>
        </p:scale>
        <p:origin x="-46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9F4015-402F-FF4E-B77B-EC6213A481AE}" type="datetimeFigureOut">
              <a:rPr lang="en-US" smtClean="0"/>
              <a:t>4/8/14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8309E3-F355-D041-A623-47B9976040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81611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fld id="{B6BC0914-9831-7547-81E9-A91BAA6AC3FD}" type="slidenum">
              <a:rPr lang="en-US" sz="1200"/>
              <a:pPr/>
              <a:t>1</a:t>
            </a:fld>
            <a:endParaRPr lang="en-US" sz="1200"/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  <a:extLs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16387" name="Rectangle 3"/>
          <p:cNvSpPr>
            <a:spLocks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eaLnBrk="1" hangingPunct="1"/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55790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2482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57641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06607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5366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4743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12697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2688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8752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56012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7132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DD211D-4A72-BF45-BD71-057ED2B3AC7C}" type="datetimeFigureOut">
              <a:rPr lang="en-US" smtClean="0"/>
              <a:t>4/8/14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6E8EFE-8A23-EE40-9774-B2069B6D26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9377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27" name="Picture 7"/>
          <p:cNvPicPr>
            <a:picLocks noChangeAspect="1" noChangeArrowheads="1"/>
          </p:cNvPicPr>
          <p:nvPr/>
        </p:nvPicPr>
        <p:blipFill>
          <a:blip r:embed="rId3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pic>
      <p:sp>
        <p:nvSpPr>
          <p:cNvPr id="15362" name="Title 1"/>
          <p:cNvSpPr>
            <a:spLocks/>
          </p:cNvSpPr>
          <p:nvPr/>
        </p:nvSpPr>
        <p:spPr bwMode="auto">
          <a:xfrm>
            <a:off x="0" y="228600"/>
            <a:ext cx="91440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/>
          <a:p>
            <a:pPr algn="ctr" eaLnBrk="1" hangingPunct="1"/>
            <a:r>
              <a:rPr lang="en-US" sz="3200" dirty="0" smtClean="0">
                <a:latin typeface="Didot" charset="0"/>
              </a:rPr>
              <a:t>L22: Life in Nazi Germany</a:t>
            </a:r>
            <a:endParaRPr lang="en-US" sz="3200" dirty="0">
              <a:latin typeface="Didot" charset="0"/>
            </a:endParaRPr>
          </a:p>
        </p:txBody>
      </p:sp>
      <p:sp>
        <p:nvSpPr>
          <p:cNvPr id="15363" name="Rectangle 12"/>
          <p:cNvSpPr>
            <a:spLocks noChangeArrowheads="1"/>
          </p:cNvSpPr>
          <p:nvPr/>
        </p:nvSpPr>
        <p:spPr bwMode="auto">
          <a:xfrm>
            <a:off x="304800" y="1371600"/>
            <a:ext cx="3886200" cy="5257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txBody>
          <a:bodyPr/>
          <a:lstStyle/>
          <a:p>
            <a:pPr marL="609600" indent="-609600" algn="ctr" eaLnBrk="1" hangingPunct="1">
              <a:spcBef>
                <a:spcPct val="20000"/>
              </a:spcBef>
            </a:pPr>
            <a:r>
              <a:rPr lang="en-US" sz="2300" b="1" u="sng" dirty="0">
                <a:latin typeface="Didot" charset="0"/>
              </a:rPr>
              <a:t>Agenda</a:t>
            </a:r>
          </a:p>
          <a:p>
            <a:pPr marL="609600" indent="-609600" eaLnBrk="1" hangingPunct="1">
              <a:spcBef>
                <a:spcPct val="20000"/>
              </a:spcBef>
            </a:pPr>
            <a:r>
              <a:rPr lang="en-US" sz="2300" b="1" u="sng" dirty="0">
                <a:latin typeface="Didot" charset="0"/>
              </a:rPr>
              <a:t>Objectives</a:t>
            </a:r>
            <a:r>
              <a:rPr lang="en-US" sz="2300" b="1" dirty="0">
                <a:latin typeface="Didot" charset="0"/>
              </a:rPr>
              <a:t>:</a:t>
            </a:r>
          </a:p>
          <a:p>
            <a:pPr marL="609600" indent="-609600" eaLnBrk="1" hangingPunct="1">
              <a:spcBef>
                <a:spcPct val="20000"/>
              </a:spcBef>
            </a:pPr>
            <a:r>
              <a:rPr lang="en-US" sz="2300" b="1" dirty="0">
                <a:latin typeface="Didot" charset="0"/>
              </a:rPr>
              <a:t>To understand…</a:t>
            </a:r>
          </a:p>
          <a:p>
            <a:pPr marL="609600" indent="-609600" eaLnBrk="1" hangingPunct="1">
              <a:spcBef>
                <a:spcPct val="20000"/>
              </a:spcBef>
              <a:buFontTx/>
              <a:buAutoNum type="arabicPeriod"/>
            </a:pPr>
            <a:r>
              <a:rPr lang="en-US" sz="2300" b="1" dirty="0" smtClean="0">
                <a:latin typeface="Didot" charset="0"/>
              </a:rPr>
              <a:t>What social, cultural, political, and economic life was like in Nazi Germany once the Nazis came to power</a:t>
            </a:r>
          </a:p>
          <a:p>
            <a:pPr eaLnBrk="1" hangingPunct="1">
              <a:spcBef>
                <a:spcPct val="20000"/>
              </a:spcBef>
            </a:pPr>
            <a:endParaRPr lang="en-US" sz="2300" b="1" dirty="0">
              <a:latin typeface="Didot" charset="0"/>
            </a:endParaRPr>
          </a:p>
          <a:p>
            <a:pPr eaLnBrk="1" hangingPunct="1">
              <a:spcBef>
                <a:spcPct val="20000"/>
              </a:spcBef>
            </a:pPr>
            <a:r>
              <a:rPr lang="en-US" sz="2300" b="1" u="sng" dirty="0" smtClean="0">
                <a:latin typeface="Didot" charset="0"/>
              </a:rPr>
              <a:t>Schedule:</a:t>
            </a:r>
          </a:p>
          <a:p>
            <a:pPr marL="457200" indent="-457200" eaLnBrk="1" hangingPunct="1">
              <a:spcBef>
                <a:spcPct val="20000"/>
              </a:spcBef>
              <a:buAutoNum type="arabicPeriod"/>
            </a:pPr>
            <a:r>
              <a:rPr lang="en-US" sz="2300" b="1" dirty="0" smtClean="0">
                <a:latin typeface="Didot" charset="0"/>
              </a:rPr>
              <a:t>Wrap up from last class!</a:t>
            </a:r>
          </a:p>
          <a:p>
            <a:pPr marL="457200" indent="-457200" eaLnBrk="1" hangingPunct="1">
              <a:spcBef>
                <a:spcPct val="20000"/>
              </a:spcBef>
              <a:buAutoNum type="arabicPeriod" startAt="2"/>
            </a:pPr>
            <a:r>
              <a:rPr lang="en-US" sz="2300" b="1" i="1" dirty="0" smtClean="0">
                <a:latin typeface="Didot" charset="0"/>
              </a:rPr>
              <a:t>Master Race</a:t>
            </a:r>
          </a:p>
          <a:p>
            <a:pPr eaLnBrk="1" hangingPunct="1">
              <a:spcBef>
                <a:spcPct val="20000"/>
              </a:spcBef>
            </a:pPr>
            <a:endParaRPr lang="en-US" sz="2200" dirty="0">
              <a:latin typeface="Times New Roman" charset="0"/>
            </a:endParaRPr>
          </a:p>
          <a:p>
            <a:pPr marL="609600" indent="-609600" eaLnBrk="1" hangingPunct="1">
              <a:spcBef>
                <a:spcPct val="20000"/>
              </a:spcBef>
            </a:pPr>
            <a:r>
              <a:rPr lang="en-US" sz="2200" b="1" u="sng" dirty="0"/>
              <a:t> </a:t>
            </a:r>
          </a:p>
        </p:txBody>
      </p:sp>
      <p:sp>
        <p:nvSpPr>
          <p:cNvPr id="9" name="Rectangle 12"/>
          <p:cNvSpPr txBox="1">
            <a:spLocks noChangeArrowheads="1"/>
          </p:cNvSpPr>
          <p:nvPr/>
        </p:nvSpPr>
        <p:spPr bwMode="auto">
          <a:xfrm>
            <a:off x="4343400" y="1371600"/>
            <a:ext cx="4343400" cy="5257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>
            <a:lvl1pPr marL="457200" indent="-4572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427163" indent="-4572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998663" indent="-4572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570163" indent="-4572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3027363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3484563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941763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4398963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20000"/>
              </a:spcBef>
              <a:buClr>
                <a:schemeClr val="tx1"/>
              </a:buClr>
              <a:defRPr/>
            </a:pPr>
            <a:r>
              <a:rPr lang="en-US" sz="2800" b="1" u="sng" dirty="0">
                <a:latin typeface="Didot" charset="0"/>
              </a:rPr>
              <a:t>Homework:</a:t>
            </a:r>
            <a:endParaRPr lang="en-US" sz="2800" b="1" dirty="0">
              <a:latin typeface="Didot" charset="0"/>
            </a:endParaRPr>
          </a:p>
          <a:p>
            <a:pPr eaLnBrk="1" hangingPunct="1">
              <a:spcBef>
                <a:spcPct val="20000"/>
              </a:spcBef>
              <a:buClr>
                <a:schemeClr val="tx1"/>
              </a:buClr>
              <a:buFont typeface="Arial" charset="0"/>
              <a:buAutoNum type="arabicPeriod"/>
              <a:defRPr/>
            </a:pPr>
            <a:r>
              <a:rPr lang="en-US" sz="2800" b="1" dirty="0" smtClean="0">
                <a:latin typeface="Didot" charset="0"/>
              </a:rPr>
              <a:t>Continue </a:t>
            </a:r>
            <a:r>
              <a:rPr lang="en-US" sz="2800" b="1" dirty="0">
                <a:latin typeface="Didot" charset="0"/>
              </a:rPr>
              <a:t>to work on pre-writing (1&amp;2): Rolling Deadline…Remember:</a:t>
            </a:r>
            <a:endParaRPr lang="en-US" sz="2800" b="1" u="sng" dirty="0">
              <a:latin typeface="Calibri" charset="0"/>
            </a:endParaRPr>
          </a:p>
          <a:p>
            <a:pPr lvl="1" eaLnBrk="1" hangingPunct="1">
              <a:spcBef>
                <a:spcPct val="20000"/>
              </a:spcBef>
              <a:buClr>
                <a:schemeClr val="tx1"/>
              </a:buClr>
              <a:buFont typeface="Arial" charset="0"/>
              <a:buChar char="•"/>
              <a:defRPr/>
            </a:pPr>
            <a:r>
              <a:rPr lang="en-US" sz="2800" b="1" u="sng" dirty="0">
                <a:latin typeface="Didot" charset="0"/>
                <a:cs typeface="Didot" charset="0"/>
              </a:rPr>
              <a:t>Last Day to Turn in Working Paper: Fri 4/11 (New Date)</a:t>
            </a:r>
            <a:endParaRPr lang="en-US" sz="2800" b="1" dirty="0">
              <a:latin typeface="Didot" charset="0"/>
              <a:cs typeface="Didot" charset="0"/>
            </a:endParaRPr>
          </a:p>
          <a:p>
            <a:pPr marL="0" indent="0" eaLnBrk="1" hangingPunct="1">
              <a:spcBef>
                <a:spcPct val="20000"/>
              </a:spcBef>
              <a:buClr>
                <a:schemeClr val="tx1"/>
              </a:buClr>
              <a:defRPr/>
            </a:pPr>
            <a:endParaRPr lang="en-US" sz="2800" b="1" dirty="0" smtClean="0">
              <a:latin typeface="Didot" charset="0"/>
              <a:cs typeface="Didot" charset="0"/>
            </a:endParaRPr>
          </a:p>
          <a:p>
            <a:pPr marL="514350" indent="-514350" eaLnBrk="1" hangingPunct="1">
              <a:spcBef>
                <a:spcPct val="20000"/>
              </a:spcBef>
              <a:buClr>
                <a:schemeClr val="tx1"/>
              </a:buClr>
              <a:buFont typeface="+mj-lt"/>
              <a:buAutoNum type="arabicPeriod"/>
              <a:defRPr/>
            </a:pPr>
            <a:r>
              <a:rPr lang="en-US" sz="2800" b="1" dirty="0" smtClean="0">
                <a:latin typeface="Didot" charset="0"/>
                <a:cs typeface="Didot" charset="0"/>
              </a:rPr>
              <a:t>Unit </a:t>
            </a:r>
            <a:r>
              <a:rPr lang="en-US" sz="2800" b="1" dirty="0">
                <a:latin typeface="Didot" charset="0"/>
                <a:cs typeface="Didot" charset="0"/>
              </a:rPr>
              <a:t>Test &amp; HW: Mon 4/14</a:t>
            </a:r>
          </a:p>
          <a:p>
            <a:pPr eaLnBrk="1" hangingPunct="1">
              <a:spcBef>
                <a:spcPct val="20000"/>
              </a:spcBef>
              <a:buClr>
                <a:schemeClr val="tx1"/>
              </a:buClr>
              <a:defRPr/>
            </a:pPr>
            <a:endParaRPr lang="en-US" sz="2200" b="1" dirty="0" smtClean="0">
              <a:latin typeface="Dido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264228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90</Words>
  <Application>Microsoft Macintosh PowerPoint</Application>
  <PresentationFormat>On-screen Show (4:3)</PresentationFormat>
  <Paragraphs>17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Wellesley Public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WPS</dc:creator>
  <cp:lastModifiedBy>WPS</cp:lastModifiedBy>
  <cp:revision>1</cp:revision>
  <dcterms:created xsi:type="dcterms:W3CDTF">2014-04-08T17:47:38Z</dcterms:created>
  <dcterms:modified xsi:type="dcterms:W3CDTF">2014-04-08T17:49:37Z</dcterms:modified>
</cp:coreProperties>
</file>

<file path=docProps/thumbnail.jpeg>
</file>