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4"/>
  </p:notesMasterIdLst>
  <p:sldIdLst>
    <p:sldId id="269" r:id="rId2"/>
    <p:sldId id="257" r:id="rId3"/>
    <p:sldId id="259" r:id="rId4"/>
    <p:sldId id="261" r:id="rId5"/>
    <p:sldId id="262" r:id="rId6"/>
    <p:sldId id="271" r:id="rId7"/>
    <p:sldId id="266" r:id="rId8"/>
    <p:sldId id="268" r:id="rId9"/>
    <p:sldId id="317" r:id="rId10"/>
    <p:sldId id="296" r:id="rId11"/>
    <p:sldId id="315" r:id="rId12"/>
    <p:sldId id="299" r:id="rId13"/>
    <p:sldId id="303" r:id="rId14"/>
    <p:sldId id="307" r:id="rId15"/>
    <p:sldId id="316" r:id="rId16"/>
    <p:sldId id="309" r:id="rId17"/>
    <p:sldId id="310" r:id="rId18"/>
    <p:sldId id="289" r:id="rId19"/>
    <p:sldId id="290" r:id="rId20"/>
    <p:sldId id="291" r:id="rId21"/>
    <p:sldId id="292" r:id="rId22"/>
    <p:sldId id="288" r:id="rId23"/>
    <p:sldId id="293" r:id="rId24"/>
    <p:sldId id="273" r:id="rId25"/>
    <p:sldId id="275" r:id="rId26"/>
    <p:sldId id="276" r:id="rId27"/>
    <p:sldId id="279" r:id="rId28"/>
    <p:sldId id="281" r:id="rId29"/>
    <p:sldId id="282" r:id="rId30"/>
    <p:sldId id="283" r:id="rId31"/>
    <p:sldId id="284" r:id="rId32"/>
    <p:sldId id="270" r:id="rId33"/>
  </p:sldIdLst>
  <p:sldSz cx="9144000" cy="6858000" type="screen4x3"/>
  <p:notesSz cx="6858000" cy="9144000"/>
  <p:defaultTextStyle>
    <a:defPPr>
      <a:defRPr lang="en-US"/>
    </a:defPPr>
    <a:lvl1pPr algn="l" rtl="0" eaLnBrk="0" fontAlgn="base" hangingPunct="0">
      <a:spcBef>
        <a:spcPct val="0"/>
      </a:spcBef>
      <a:spcAft>
        <a:spcPct val="0"/>
      </a:spcAft>
      <a:defRPr sz="2400" i="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i="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i="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i="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i="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i="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i="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i="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i="1"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78602" autoAdjust="0"/>
  </p:normalViewPr>
  <p:slideViewPr>
    <p:cSldViewPr>
      <p:cViewPr varScale="1">
        <p:scale>
          <a:sx n="40" d="100"/>
          <a:sy n="40" d="100"/>
        </p:scale>
        <p:origin x="-200"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E6A12E-E61C-1142-90CC-3291F3083655}" type="doc">
      <dgm:prSet loTypeId="urn:microsoft.com/office/officeart/2005/8/layout/arrow4" loCatId="" qsTypeId="urn:microsoft.com/office/officeart/2005/8/quickstyle/simple4" qsCatId="simple" csTypeId="urn:microsoft.com/office/officeart/2005/8/colors/accent6_4" csCatId="accent6" phldr="1"/>
      <dgm:spPr/>
      <dgm:t>
        <a:bodyPr/>
        <a:lstStyle/>
        <a:p>
          <a:endParaRPr lang="en-US"/>
        </a:p>
      </dgm:t>
    </dgm:pt>
    <dgm:pt modelId="{BC942B59-BA9C-5D4D-AA7E-CDED7239CF6B}">
      <dgm:prSet phldrT="[Text]"/>
      <dgm:spPr/>
      <dgm:t>
        <a:bodyPr/>
        <a:lstStyle/>
        <a:p>
          <a:r>
            <a:rPr lang="en-US" dirty="0" smtClean="0"/>
            <a:t>Suicide Rate Higher Among</a:t>
          </a:r>
        </a:p>
      </dgm:t>
    </dgm:pt>
    <dgm:pt modelId="{975E9385-D905-7942-8D40-64D14921702A}" type="parTrans" cxnId="{A02D4FA2-B0CD-CA4F-B187-D42AA65AFE43}">
      <dgm:prSet/>
      <dgm:spPr/>
      <dgm:t>
        <a:bodyPr/>
        <a:lstStyle/>
        <a:p>
          <a:endParaRPr lang="en-US"/>
        </a:p>
      </dgm:t>
    </dgm:pt>
    <dgm:pt modelId="{56DD521F-659C-D747-9F6C-098B3FC8DE26}" type="sibTrans" cxnId="{A02D4FA2-B0CD-CA4F-B187-D42AA65AFE43}">
      <dgm:prSet/>
      <dgm:spPr/>
      <dgm:t>
        <a:bodyPr/>
        <a:lstStyle/>
        <a:p>
          <a:endParaRPr lang="en-US"/>
        </a:p>
      </dgm:t>
    </dgm:pt>
    <dgm:pt modelId="{5B9C539A-CEFE-744A-8419-091C84E1EB68}">
      <dgm:prSet phldrT="[Text]"/>
      <dgm:spPr/>
      <dgm:t>
        <a:bodyPr/>
        <a:lstStyle/>
        <a:p>
          <a:r>
            <a:rPr lang="en-US" dirty="0" smtClean="0"/>
            <a:t>Suicide Rates Lower Among</a:t>
          </a:r>
          <a:endParaRPr lang="en-US" dirty="0"/>
        </a:p>
      </dgm:t>
    </dgm:pt>
    <dgm:pt modelId="{5735797C-5E45-EC48-BD96-F907CAAC0037}" type="parTrans" cxnId="{3BF6E3F0-D94C-7E45-8902-5D0EFBE9EBD0}">
      <dgm:prSet/>
      <dgm:spPr/>
      <dgm:t>
        <a:bodyPr/>
        <a:lstStyle/>
        <a:p>
          <a:endParaRPr lang="en-US"/>
        </a:p>
      </dgm:t>
    </dgm:pt>
    <dgm:pt modelId="{A2C1A6F7-7287-4943-ACB4-6B325F57DB0D}" type="sibTrans" cxnId="{3BF6E3F0-D94C-7E45-8902-5D0EFBE9EBD0}">
      <dgm:prSet/>
      <dgm:spPr/>
      <dgm:t>
        <a:bodyPr/>
        <a:lstStyle/>
        <a:p>
          <a:endParaRPr lang="en-US"/>
        </a:p>
      </dgm:t>
    </dgm:pt>
    <dgm:pt modelId="{7AA1EDCE-7608-2748-B4A0-B981C39E5CA3}">
      <dgm:prSet/>
      <dgm:spPr/>
      <dgm:t>
        <a:bodyPr/>
        <a:lstStyle/>
        <a:p>
          <a:r>
            <a:rPr lang="en-US" dirty="0" smtClean="0"/>
            <a:t>Protestants</a:t>
          </a:r>
        </a:p>
      </dgm:t>
    </dgm:pt>
    <dgm:pt modelId="{001A673C-B946-314B-A406-B025CE322641}" type="parTrans" cxnId="{A22FBFCB-7D8D-FB40-94B7-8FC7FF44A1AA}">
      <dgm:prSet/>
      <dgm:spPr/>
      <dgm:t>
        <a:bodyPr/>
        <a:lstStyle/>
        <a:p>
          <a:endParaRPr lang="en-US"/>
        </a:p>
      </dgm:t>
    </dgm:pt>
    <dgm:pt modelId="{46D6DFDF-DC50-6F46-ABC9-34F9C22A6144}" type="sibTrans" cxnId="{A22FBFCB-7D8D-FB40-94B7-8FC7FF44A1AA}">
      <dgm:prSet/>
      <dgm:spPr/>
      <dgm:t>
        <a:bodyPr/>
        <a:lstStyle/>
        <a:p>
          <a:endParaRPr lang="en-US"/>
        </a:p>
      </dgm:t>
    </dgm:pt>
    <dgm:pt modelId="{6C7227E1-D0AB-0544-9728-94F9D5C910A8}">
      <dgm:prSet/>
      <dgm:spPr/>
      <dgm:t>
        <a:bodyPr/>
        <a:lstStyle/>
        <a:p>
          <a:r>
            <a:rPr lang="en-US" dirty="0" smtClean="0"/>
            <a:t>Single People</a:t>
          </a:r>
        </a:p>
      </dgm:t>
    </dgm:pt>
    <dgm:pt modelId="{9E887BB9-AB3F-7E40-8729-8F1DC17FDF9B}" type="parTrans" cxnId="{466C5084-4179-4D48-A05F-4A9E35D6E105}">
      <dgm:prSet/>
      <dgm:spPr/>
      <dgm:t>
        <a:bodyPr/>
        <a:lstStyle/>
        <a:p>
          <a:endParaRPr lang="en-US"/>
        </a:p>
      </dgm:t>
    </dgm:pt>
    <dgm:pt modelId="{4D7A1976-B636-064E-A8DD-8BA0BAC78134}" type="sibTrans" cxnId="{466C5084-4179-4D48-A05F-4A9E35D6E105}">
      <dgm:prSet/>
      <dgm:spPr/>
      <dgm:t>
        <a:bodyPr/>
        <a:lstStyle/>
        <a:p>
          <a:endParaRPr lang="en-US"/>
        </a:p>
      </dgm:t>
    </dgm:pt>
    <dgm:pt modelId="{AE4BD02D-8128-AF47-BB5D-240879284374}">
      <dgm:prSet/>
      <dgm:spPr/>
      <dgm:t>
        <a:bodyPr/>
        <a:lstStyle/>
        <a:p>
          <a:r>
            <a:rPr lang="en-US" dirty="0" smtClean="0"/>
            <a:t>City Dwellers</a:t>
          </a:r>
        </a:p>
      </dgm:t>
    </dgm:pt>
    <dgm:pt modelId="{BF2FDF62-B8A7-6D42-9AE0-18D8DA12DE30}" type="parTrans" cxnId="{427B0525-F2A8-9140-857E-AE979639BEA8}">
      <dgm:prSet/>
      <dgm:spPr/>
      <dgm:t>
        <a:bodyPr/>
        <a:lstStyle/>
        <a:p>
          <a:endParaRPr lang="en-US"/>
        </a:p>
      </dgm:t>
    </dgm:pt>
    <dgm:pt modelId="{F2BF9C1C-70D7-994D-8641-F84A42AF9B9C}" type="sibTrans" cxnId="{427B0525-F2A8-9140-857E-AE979639BEA8}">
      <dgm:prSet/>
      <dgm:spPr/>
      <dgm:t>
        <a:bodyPr/>
        <a:lstStyle/>
        <a:p>
          <a:endParaRPr lang="en-US"/>
        </a:p>
      </dgm:t>
    </dgm:pt>
    <dgm:pt modelId="{63BBFDCE-AAEC-D841-AD2E-3692BA4B2C42}">
      <dgm:prSet/>
      <dgm:spPr/>
      <dgm:t>
        <a:bodyPr/>
        <a:lstStyle/>
        <a:p>
          <a:r>
            <a:rPr lang="en-US" dirty="0" smtClean="0"/>
            <a:t>Men</a:t>
          </a:r>
        </a:p>
      </dgm:t>
    </dgm:pt>
    <dgm:pt modelId="{DE2B863D-CBEE-8840-8046-29A6B865BEC2}" type="parTrans" cxnId="{0B6047D2-8599-2B41-AEBB-71FFF7A13B82}">
      <dgm:prSet/>
      <dgm:spPr/>
      <dgm:t>
        <a:bodyPr/>
        <a:lstStyle/>
        <a:p>
          <a:endParaRPr lang="en-US"/>
        </a:p>
      </dgm:t>
    </dgm:pt>
    <dgm:pt modelId="{A0A320AD-0F66-CF45-B77C-7CDC0581CB90}" type="sibTrans" cxnId="{0B6047D2-8599-2B41-AEBB-71FFF7A13B82}">
      <dgm:prSet/>
      <dgm:spPr/>
      <dgm:t>
        <a:bodyPr/>
        <a:lstStyle/>
        <a:p>
          <a:endParaRPr lang="en-US"/>
        </a:p>
      </dgm:t>
    </dgm:pt>
    <dgm:pt modelId="{279E71D6-4C43-2549-84CE-878A96501A81}">
      <dgm:prSet/>
      <dgm:spPr/>
      <dgm:t>
        <a:bodyPr/>
        <a:lstStyle/>
        <a:p>
          <a:r>
            <a:rPr lang="en-US" dirty="0" smtClean="0"/>
            <a:t>Married, but Childless</a:t>
          </a:r>
        </a:p>
      </dgm:t>
    </dgm:pt>
    <dgm:pt modelId="{0A9494DA-3D63-924B-A934-94B75DEF4D14}" type="parTrans" cxnId="{6FC62094-86DE-C846-874E-45CE9E87774D}">
      <dgm:prSet/>
      <dgm:spPr/>
      <dgm:t>
        <a:bodyPr/>
        <a:lstStyle/>
        <a:p>
          <a:endParaRPr lang="en-US"/>
        </a:p>
      </dgm:t>
    </dgm:pt>
    <dgm:pt modelId="{469033AC-9DC1-CA47-8904-F756A98B7FAE}" type="sibTrans" cxnId="{6FC62094-86DE-C846-874E-45CE9E87774D}">
      <dgm:prSet/>
      <dgm:spPr/>
      <dgm:t>
        <a:bodyPr/>
        <a:lstStyle/>
        <a:p>
          <a:endParaRPr lang="en-US"/>
        </a:p>
      </dgm:t>
    </dgm:pt>
    <dgm:pt modelId="{9FC87E7D-71EF-2D42-8B32-326050108BBD}">
      <dgm:prSet/>
      <dgm:spPr/>
      <dgm:t>
        <a:bodyPr/>
        <a:lstStyle/>
        <a:p>
          <a:r>
            <a:rPr lang="en-US" dirty="0" smtClean="0"/>
            <a:t>Soldiers</a:t>
          </a:r>
        </a:p>
      </dgm:t>
    </dgm:pt>
    <dgm:pt modelId="{5C55E0F4-29F0-DE4F-86A1-79FC6E65D27B}" type="parTrans" cxnId="{F62ED589-B371-B54D-A017-58BA3FF5E03F}">
      <dgm:prSet/>
      <dgm:spPr/>
      <dgm:t>
        <a:bodyPr/>
        <a:lstStyle/>
        <a:p>
          <a:endParaRPr lang="en-US"/>
        </a:p>
      </dgm:t>
    </dgm:pt>
    <dgm:pt modelId="{44E01A76-7BC5-6F4C-AAD3-A0EC4EFA10F3}" type="sibTrans" cxnId="{F62ED589-B371-B54D-A017-58BA3FF5E03F}">
      <dgm:prSet/>
      <dgm:spPr/>
      <dgm:t>
        <a:bodyPr/>
        <a:lstStyle/>
        <a:p>
          <a:endParaRPr lang="en-US"/>
        </a:p>
      </dgm:t>
    </dgm:pt>
    <dgm:pt modelId="{D9F19809-BD6C-AF49-9752-EDD116BDFF9D}">
      <dgm:prSet phldrT="[Text]"/>
      <dgm:spPr/>
      <dgm:t>
        <a:bodyPr/>
        <a:lstStyle/>
        <a:p>
          <a:r>
            <a:rPr lang="en-US" dirty="0" smtClean="0"/>
            <a:t>Catholics</a:t>
          </a:r>
          <a:endParaRPr lang="en-US" dirty="0"/>
        </a:p>
      </dgm:t>
    </dgm:pt>
    <dgm:pt modelId="{504FED1F-39EE-8243-83A7-01D76760A15F}" type="parTrans" cxnId="{7DF3078F-5F6E-294E-B58C-A713279319BA}">
      <dgm:prSet/>
      <dgm:spPr/>
      <dgm:t>
        <a:bodyPr/>
        <a:lstStyle/>
        <a:p>
          <a:endParaRPr lang="en-US"/>
        </a:p>
      </dgm:t>
    </dgm:pt>
    <dgm:pt modelId="{49078CD4-A811-9947-A9F2-E19A4B71756A}" type="sibTrans" cxnId="{7DF3078F-5F6E-294E-B58C-A713279319BA}">
      <dgm:prSet/>
      <dgm:spPr/>
      <dgm:t>
        <a:bodyPr/>
        <a:lstStyle/>
        <a:p>
          <a:endParaRPr lang="en-US"/>
        </a:p>
      </dgm:t>
    </dgm:pt>
    <dgm:pt modelId="{76468EC3-1711-9F40-AAF8-A0026D14F47D}">
      <dgm:prSet phldrT="[Text]"/>
      <dgm:spPr/>
      <dgm:t>
        <a:bodyPr/>
        <a:lstStyle/>
        <a:p>
          <a:r>
            <a:rPr lang="en-US" dirty="0" smtClean="0"/>
            <a:t>Married People</a:t>
          </a:r>
          <a:endParaRPr lang="en-US" dirty="0"/>
        </a:p>
      </dgm:t>
    </dgm:pt>
    <dgm:pt modelId="{F4EB68C7-052A-9A46-AEE5-2376B4A62ACA}" type="parTrans" cxnId="{63BAB7FF-AC7C-DF42-A56C-0B11DCD06112}">
      <dgm:prSet/>
      <dgm:spPr/>
      <dgm:t>
        <a:bodyPr/>
        <a:lstStyle/>
        <a:p>
          <a:endParaRPr lang="en-US"/>
        </a:p>
      </dgm:t>
    </dgm:pt>
    <dgm:pt modelId="{6A9EE41B-D535-B746-BBC2-8321C10CAB84}" type="sibTrans" cxnId="{63BAB7FF-AC7C-DF42-A56C-0B11DCD06112}">
      <dgm:prSet/>
      <dgm:spPr/>
      <dgm:t>
        <a:bodyPr/>
        <a:lstStyle/>
        <a:p>
          <a:endParaRPr lang="en-US"/>
        </a:p>
      </dgm:t>
    </dgm:pt>
    <dgm:pt modelId="{4DC73E80-5D07-DA4C-A2CA-FF2C64275E1B}">
      <dgm:prSet phldrT="[Text]"/>
      <dgm:spPr/>
      <dgm:t>
        <a:bodyPr/>
        <a:lstStyle/>
        <a:p>
          <a:r>
            <a:rPr lang="en-US" dirty="0" smtClean="0"/>
            <a:t>Rural Residents</a:t>
          </a:r>
          <a:endParaRPr lang="en-US" dirty="0"/>
        </a:p>
      </dgm:t>
    </dgm:pt>
    <dgm:pt modelId="{C2F5F473-0802-7B49-B1EA-6CCDDDD8289E}" type="parTrans" cxnId="{C5C06241-B613-A24B-A35D-EC9E6201EC97}">
      <dgm:prSet/>
      <dgm:spPr/>
      <dgm:t>
        <a:bodyPr/>
        <a:lstStyle/>
        <a:p>
          <a:endParaRPr lang="en-US"/>
        </a:p>
      </dgm:t>
    </dgm:pt>
    <dgm:pt modelId="{37E721DF-7E62-C247-B472-25CE1691B1AA}" type="sibTrans" cxnId="{C5C06241-B613-A24B-A35D-EC9E6201EC97}">
      <dgm:prSet/>
      <dgm:spPr/>
      <dgm:t>
        <a:bodyPr/>
        <a:lstStyle/>
        <a:p>
          <a:endParaRPr lang="en-US"/>
        </a:p>
      </dgm:t>
    </dgm:pt>
    <dgm:pt modelId="{98318E28-F998-AF4F-8CB2-6F49EAD2B5A4}">
      <dgm:prSet phldrT="[Text]"/>
      <dgm:spPr/>
      <dgm:t>
        <a:bodyPr/>
        <a:lstStyle/>
        <a:p>
          <a:r>
            <a:rPr lang="en-US" dirty="0" smtClean="0"/>
            <a:t>Parents</a:t>
          </a:r>
          <a:endParaRPr lang="en-US" dirty="0"/>
        </a:p>
      </dgm:t>
    </dgm:pt>
    <dgm:pt modelId="{CD9C1846-C142-B243-BA38-8D0FE88D5E23}" type="parTrans" cxnId="{EDC2D673-BE92-9F4A-9F39-095E2BD4186B}">
      <dgm:prSet/>
      <dgm:spPr/>
      <dgm:t>
        <a:bodyPr/>
        <a:lstStyle/>
        <a:p>
          <a:endParaRPr lang="en-US"/>
        </a:p>
      </dgm:t>
    </dgm:pt>
    <dgm:pt modelId="{121C1A4C-B4E1-2B4D-BA66-2B91ADE4F60F}" type="sibTrans" cxnId="{EDC2D673-BE92-9F4A-9F39-095E2BD4186B}">
      <dgm:prSet/>
      <dgm:spPr/>
      <dgm:t>
        <a:bodyPr/>
        <a:lstStyle/>
        <a:p>
          <a:endParaRPr lang="en-US"/>
        </a:p>
      </dgm:t>
    </dgm:pt>
    <dgm:pt modelId="{52E21E14-0E7F-A345-BF4B-FF77A1315C78}">
      <dgm:prSet phldrT="[Text]"/>
      <dgm:spPr/>
      <dgm:t>
        <a:bodyPr/>
        <a:lstStyle/>
        <a:p>
          <a:r>
            <a:rPr lang="en-US" dirty="0" smtClean="0"/>
            <a:t>Women</a:t>
          </a:r>
          <a:endParaRPr lang="en-US" dirty="0"/>
        </a:p>
      </dgm:t>
    </dgm:pt>
    <dgm:pt modelId="{EC5195E0-14A0-9741-85B4-C14AC9B43D14}" type="parTrans" cxnId="{726F38EB-09A7-A24C-84E2-B9CC9A082D13}">
      <dgm:prSet/>
      <dgm:spPr/>
      <dgm:t>
        <a:bodyPr/>
        <a:lstStyle/>
        <a:p>
          <a:endParaRPr lang="en-US"/>
        </a:p>
      </dgm:t>
    </dgm:pt>
    <dgm:pt modelId="{D4CF1D2B-BF45-664F-B17B-5F042A0C8408}" type="sibTrans" cxnId="{726F38EB-09A7-A24C-84E2-B9CC9A082D13}">
      <dgm:prSet/>
      <dgm:spPr/>
      <dgm:t>
        <a:bodyPr/>
        <a:lstStyle/>
        <a:p>
          <a:endParaRPr lang="en-US"/>
        </a:p>
      </dgm:t>
    </dgm:pt>
    <dgm:pt modelId="{6066828D-634F-7445-8C9D-494210E02D9B}">
      <dgm:prSet phldrT="[Text]"/>
      <dgm:spPr/>
      <dgm:t>
        <a:bodyPr/>
        <a:lstStyle/>
        <a:p>
          <a:r>
            <a:rPr lang="en-US" dirty="0" smtClean="0"/>
            <a:t>Civilians</a:t>
          </a:r>
          <a:endParaRPr lang="en-US" dirty="0"/>
        </a:p>
      </dgm:t>
    </dgm:pt>
    <dgm:pt modelId="{53C52D01-8E7A-DD4A-B108-27B386932B49}" type="parTrans" cxnId="{DDF33137-F38B-C142-BEDD-062032F00C64}">
      <dgm:prSet/>
      <dgm:spPr/>
      <dgm:t>
        <a:bodyPr/>
        <a:lstStyle/>
        <a:p>
          <a:endParaRPr lang="en-US"/>
        </a:p>
      </dgm:t>
    </dgm:pt>
    <dgm:pt modelId="{BC92FE21-F94F-9142-9EE2-98443E3B693A}" type="sibTrans" cxnId="{DDF33137-F38B-C142-BEDD-062032F00C64}">
      <dgm:prSet/>
      <dgm:spPr/>
      <dgm:t>
        <a:bodyPr/>
        <a:lstStyle/>
        <a:p>
          <a:endParaRPr lang="en-US"/>
        </a:p>
      </dgm:t>
    </dgm:pt>
    <dgm:pt modelId="{A0521E61-DBC6-3C40-9A44-B6CE723E3AE9}" type="pres">
      <dgm:prSet presAssocID="{6BE6A12E-E61C-1142-90CC-3291F3083655}" presName="compositeShape" presStyleCnt="0">
        <dgm:presLayoutVars>
          <dgm:chMax val="2"/>
          <dgm:dir/>
          <dgm:resizeHandles val="exact"/>
        </dgm:presLayoutVars>
      </dgm:prSet>
      <dgm:spPr/>
      <dgm:t>
        <a:bodyPr/>
        <a:lstStyle/>
        <a:p>
          <a:endParaRPr lang="en-US"/>
        </a:p>
      </dgm:t>
    </dgm:pt>
    <dgm:pt modelId="{7A397D1A-B50D-2643-BD60-4FBD2737C265}" type="pres">
      <dgm:prSet presAssocID="{BC942B59-BA9C-5D4D-AA7E-CDED7239CF6B}" presName="upArrow" presStyleLbl="node1" presStyleIdx="0" presStyleCnt="2"/>
      <dgm:spPr/>
    </dgm:pt>
    <dgm:pt modelId="{D5A90CEE-B37A-CA46-B9C3-99367C748053}" type="pres">
      <dgm:prSet presAssocID="{BC942B59-BA9C-5D4D-AA7E-CDED7239CF6B}" presName="upArrowText" presStyleLbl="revTx" presStyleIdx="0" presStyleCnt="2" custScaleX="121268" custLinFactNeighborX="7958">
        <dgm:presLayoutVars>
          <dgm:chMax val="0"/>
          <dgm:bulletEnabled val="1"/>
        </dgm:presLayoutVars>
      </dgm:prSet>
      <dgm:spPr/>
      <dgm:t>
        <a:bodyPr/>
        <a:lstStyle/>
        <a:p>
          <a:endParaRPr lang="en-US"/>
        </a:p>
      </dgm:t>
    </dgm:pt>
    <dgm:pt modelId="{451388BA-4ACB-3946-A108-BF2C29E0A46C}" type="pres">
      <dgm:prSet presAssocID="{5B9C539A-CEFE-744A-8419-091C84E1EB68}" presName="downArrow" presStyleLbl="node1" presStyleIdx="1" presStyleCnt="2"/>
      <dgm:spPr/>
    </dgm:pt>
    <dgm:pt modelId="{937DCAA2-6E48-6545-AF5C-60EBD255CF9D}" type="pres">
      <dgm:prSet presAssocID="{5B9C539A-CEFE-744A-8419-091C84E1EB68}" presName="downArrowText" presStyleLbl="revTx" presStyleIdx="1" presStyleCnt="2">
        <dgm:presLayoutVars>
          <dgm:chMax val="0"/>
          <dgm:bulletEnabled val="1"/>
        </dgm:presLayoutVars>
      </dgm:prSet>
      <dgm:spPr/>
      <dgm:t>
        <a:bodyPr/>
        <a:lstStyle/>
        <a:p>
          <a:endParaRPr lang="en-US"/>
        </a:p>
      </dgm:t>
    </dgm:pt>
  </dgm:ptLst>
  <dgm:cxnLst>
    <dgm:cxn modelId="{A22FBFCB-7D8D-FB40-94B7-8FC7FF44A1AA}" srcId="{BC942B59-BA9C-5D4D-AA7E-CDED7239CF6B}" destId="{7AA1EDCE-7608-2748-B4A0-B981C39E5CA3}" srcOrd="0" destOrd="0" parTransId="{001A673C-B946-314B-A406-B025CE322641}" sibTransId="{46D6DFDF-DC50-6F46-ABC9-34F9C22A6144}"/>
    <dgm:cxn modelId="{93AF4086-D70A-E240-8EB6-D817BE626D7D}" type="presOf" srcId="{98318E28-F998-AF4F-8CB2-6F49EAD2B5A4}" destId="{937DCAA2-6E48-6545-AF5C-60EBD255CF9D}" srcOrd="0" destOrd="4" presId="urn:microsoft.com/office/officeart/2005/8/layout/arrow4"/>
    <dgm:cxn modelId="{9BCC09EA-2B56-B24D-B0CB-12C1D171D127}" type="presOf" srcId="{6066828D-634F-7445-8C9D-494210E02D9B}" destId="{937DCAA2-6E48-6545-AF5C-60EBD255CF9D}" srcOrd="0" destOrd="6" presId="urn:microsoft.com/office/officeart/2005/8/layout/arrow4"/>
    <dgm:cxn modelId="{C5C06241-B613-A24B-A35D-EC9E6201EC97}" srcId="{5B9C539A-CEFE-744A-8419-091C84E1EB68}" destId="{4DC73E80-5D07-DA4C-A2CA-FF2C64275E1B}" srcOrd="2" destOrd="0" parTransId="{C2F5F473-0802-7B49-B1EA-6CCDDDD8289E}" sibTransId="{37E721DF-7E62-C247-B472-25CE1691B1AA}"/>
    <dgm:cxn modelId="{C7E1797C-A5D1-2048-B7ED-2E05CB4320CF}" type="presOf" srcId="{9FC87E7D-71EF-2D42-8B32-326050108BBD}" destId="{D5A90CEE-B37A-CA46-B9C3-99367C748053}" srcOrd="0" destOrd="6" presId="urn:microsoft.com/office/officeart/2005/8/layout/arrow4"/>
    <dgm:cxn modelId="{38133030-8120-7E4D-8949-69624759E3EB}" type="presOf" srcId="{52E21E14-0E7F-A345-BF4B-FF77A1315C78}" destId="{937DCAA2-6E48-6545-AF5C-60EBD255CF9D}" srcOrd="0" destOrd="5" presId="urn:microsoft.com/office/officeart/2005/8/layout/arrow4"/>
    <dgm:cxn modelId="{1CE86BA8-A6B4-E640-86FD-4585FB2CF179}" type="presOf" srcId="{D9F19809-BD6C-AF49-9752-EDD116BDFF9D}" destId="{937DCAA2-6E48-6545-AF5C-60EBD255CF9D}" srcOrd="0" destOrd="1" presId="urn:microsoft.com/office/officeart/2005/8/layout/arrow4"/>
    <dgm:cxn modelId="{63BAB7FF-AC7C-DF42-A56C-0B11DCD06112}" srcId="{5B9C539A-CEFE-744A-8419-091C84E1EB68}" destId="{76468EC3-1711-9F40-AAF8-A0026D14F47D}" srcOrd="1" destOrd="0" parTransId="{F4EB68C7-052A-9A46-AEE5-2376B4A62ACA}" sibTransId="{6A9EE41B-D535-B746-BBC2-8321C10CAB84}"/>
    <dgm:cxn modelId="{69F789E2-D102-3445-AE0A-CB0DEA99825D}" type="presOf" srcId="{7AA1EDCE-7608-2748-B4A0-B981C39E5CA3}" destId="{D5A90CEE-B37A-CA46-B9C3-99367C748053}" srcOrd="0" destOrd="1" presId="urn:microsoft.com/office/officeart/2005/8/layout/arrow4"/>
    <dgm:cxn modelId="{7DF3078F-5F6E-294E-B58C-A713279319BA}" srcId="{5B9C539A-CEFE-744A-8419-091C84E1EB68}" destId="{D9F19809-BD6C-AF49-9752-EDD116BDFF9D}" srcOrd="0" destOrd="0" parTransId="{504FED1F-39EE-8243-83A7-01D76760A15F}" sibTransId="{49078CD4-A811-9947-A9F2-E19A4B71756A}"/>
    <dgm:cxn modelId="{466C5084-4179-4D48-A05F-4A9E35D6E105}" srcId="{BC942B59-BA9C-5D4D-AA7E-CDED7239CF6B}" destId="{6C7227E1-D0AB-0544-9728-94F9D5C910A8}" srcOrd="1" destOrd="0" parTransId="{9E887BB9-AB3F-7E40-8729-8F1DC17FDF9B}" sibTransId="{4D7A1976-B636-064E-A8DD-8BA0BAC78134}"/>
    <dgm:cxn modelId="{49F8320C-BA14-0544-AE75-C2EE2817A019}" type="presOf" srcId="{6BE6A12E-E61C-1142-90CC-3291F3083655}" destId="{A0521E61-DBC6-3C40-9A44-B6CE723E3AE9}" srcOrd="0" destOrd="0" presId="urn:microsoft.com/office/officeart/2005/8/layout/arrow4"/>
    <dgm:cxn modelId="{0B6047D2-8599-2B41-AEBB-71FFF7A13B82}" srcId="{BC942B59-BA9C-5D4D-AA7E-CDED7239CF6B}" destId="{63BBFDCE-AAEC-D841-AD2E-3692BA4B2C42}" srcOrd="4" destOrd="0" parTransId="{DE2B863D-CBEE-8840-8046-29A6B865BEC2}" sibTransId="{A0A320AD-0F66-CF45-B77C-7CDC0581CB90}"/>
    <dgm:cxn modelId="{DDF33137-F38B-C142-BEDD-062032F00C64}" srcId="{5B9C539A-CEFE-744A-8419-091C84E1EB68}" destId="{6066828D-634F-7445-8C9D-494210E02D9B}" srcOrd="5" destOrd="0" parTransId="{53C52D01-8E7A-DD4A-B108-27B386932B49}" sibTransId="{BC92FE21-F94F-9142-9EE2-98443E3B693A}"/>
    <dgm:cxn modelId="{A02D4FA2-B0CD-CA4F-B187-D42AA65AFE43}" srcId="{6BE6A12E-E61C-1142-90CC-3291F3083655}" destId="{BC942B59-BA9C-5D4D-AA7E-CDED7239CF6B}" srcOrd="0" destOrd="0" parTransId="{975E9385-D905-7942-8D40-64D14921702A}" sibTransId="{56DD521F-659C-D747-9F6C-098B3FC8DE26}"/>
    <dgm:cxn modelId="{C95ACB00-112E-D642-95FB-FEB2E5C87FBE}" type="presOf" srcId="{BC942B59-BA9C-5D4D-AA7E-CDED7239CF6B}" destId="{D5A90CEE-B37A-CA46-B9C3-99367C748053}" srcOrd="0" destOrd="0" presId="urn:microsoft.com/office/officeart/2005/8/layout/arrow4"/>
    <dgm:cxn modelId="{31F764BC-7193-F74B-927F-9DDB44299C58}" type="presOf" srcId="{AE4BD02D-8128-AF47-BB5D-240879284374}" destId="{D5A90CEE-B37A-CA46-B9C3-99367C748053}" srcOrd="0" destOrd="4" presId="urn:microsoft.com/office/officeart/2005/8/layout/arrow4"/>
    <dgm:cxn modelId="{7D2C9B02-039A-6B45-BE73-40E755BB3B34}" type="presOf" srcId="{76468EC3-1711-9F40-AAF8-A0026D14F47D}" destId="{937DCAA2-6E48-6545-AF5C-60EBD255CF9D}" srcOrd="0" destOrd="2" presId="urn:microsoft.com/office/officeart/2005/8/layout/arrow4"/>
    <dgm:cxn modelId="{EDC2D673-BE92-9F4A-9F39-095E2BD4186B}" srcId="{5B9C539A-CEFE-744A-8419-091C84E1EB68}" destId="{98318E28-F998-AF4F-8CB2-6F49EAD2B5A4}" srcOrd="3" destOrd="0" parTransId="{CD9C1846-C142-B243-BA38-8D0FE88D5E23}" sibTransId="{121C1A4C-B4E1-2B4D-BA66-2B91ADE4F60F}"/>
    <dgm:cxn modelId="{3ADC5F3E-B659-5345-AFD6-CFF6277CA8AF}" type="presOf" srcId="{4DC73E80-5D07-DA4C-A2CA-FF2C64275E1B}" destId="{937DCAA2-6E48-6545-AF5C-60EBD255CF9D}" srcOrd="0" destOrd="3" presId="urn:microsoft.com/office/officeart/2005/8/layout/arrow4"/>
    <dgm:cxn modelId="{230115B0-5DFA-BF4A-AB61-0EE739728E89}" type="presOf" srcId="{5B9C539A-CEFE-744A-8419-091C84E1EB68}" destId="{937DCAA2-6E48-6545-AF5C-60EBD255CF9D}" srcOrd="0" destOrd="0" presId="urn:microsoft.com/office/officeart/2005/8/layout/arrow4"/>
    <dgm:cxn modelId="{6FC62094-86DE-C846-874E-45CE9E87774D}" srcId="{BC942B59-BA9C-5D4D-AA7E-CDED7239CF6B}" destId="{279E71D6-4C43-2549-84CE-878A96501A81}" srcOrd="2" destOrd="0" parTransId="{0A9494DA-3D63-924B-A934-94B75DEF4D14}" sibTransId="{469033AC-9DC1-CA47-8904-F756A98B7FAE}"/>
    <dgm:cxn modelId="{427B0525-F2A8-9140-857E-AE979639BEA8}" srcId="{BC942B59-BA9C-5D4D-AA7E-CDED7239CF6B}" destId="{AE4BD02D-8128-AF47-BB5D-240879284374}" srcOrd="3" destOrd="0" parTransId="{BF2FDF62-B8A7-6D42-9AE0-18D8DA12DE30}" sibTransId="{F2BF9C1C-70D7-994D-8641-F84A42AF9B9C}"/>
    <dgm:cxn modelId="{F62ED589-B371-B54D-A017-58BA3FF5E03F}" srcId="{BC942B59-BA9C-5D4D-AA7E-CDED7239CF6B}" destId="{9FC87E7D-71EF-2D42-8B32-326050108BBD}" srcOrd="5" destOrd="0" parTransId="{5C55E0F4-29F0-DE4F-86A1-79FC6E65D27B}" sibTransId="{44E01A76-7BC5-6F4C-AAD3-A0EC4EFA10F3}"/>
    <dgm:cxn modelId="{3BF6E3F0-D94C-7E45-8902-5D0EFBE9EBD0}" srcId="{6BE6A12E-E61C-1142-90CC-3291F3083655}" destId="{5B9C539A-CEFE-744A-8419-091C84E1EB68}" srcOrd="1" destOrd="0" parTransId="{5735797C-5E45-EC48-BD96-F907CAAC0037}" sibTransId="{A2C1A6F7-7287-4943-ACB4-6B325F57DB0D}"/>
    <dgm:cxn modelId="{17AD2524-81EF-3C44-B842-C7528D958513}" type="presOf" srcId="{63BBFDCE-AAEC-D841-AD2E-3692BA4B2C42}" destId="{D5A90CEE-B37A-CA46-B9C3-99367C748053}" srcOrd="0" destOrd="5" presId="urn:microsoft.com/office/officeart/2005/8/layout/arrow4"/>
    <dgm:cxn modelId="{037689A8-ED23-FF4F-9A55-EEF48F41155F}" type="presOf" srcId="{279E71D6-4C43-2549-84CE-878A96501A81}" destId="{D5A90CEE-B37A-CA46-B9C3-99367C748053}" srcOrd="0" destOrd="3" presId="urn:microsoft.com/office/officeart/2005/8/layout/arrow4"/>
    <dgm:cxn modelId="{DF3E5012-4A4C-E747-B380-E2873123FAD6}" type="presOf" srcId="{6C7227E1-D0AB-0544-9728-94F9D5C910A8}" destId="{D5A90CEE-B37A-CA46-B9C3-99367C748053}" srcOrd="0" destOrd="2" presId="urn:microsoft.com/office/officeart/2005/8/layout/arrow4"/>
    <dgm:cxn modelId="{726F38EB-09A7-A24C-84E2-B9CC9A082D13}" srcId="{5B9C539A-CEFE-744A-8419-091C84E1EB68}" destId="{52E21E14-0E7F-A345-BF4B-FF77A1315C78}" srcOrd="4" destOrd="0" parTransId="{EC5195E0-14A0-9741-85B4-C14AC9B43D14}" sibTransId="{D4CF1D2B-BF45-664F-B17B-5F042A0C8408}"/>
    <dgm:cxn modelId="{010439F6-2AF6-A744-9341-6ED9401ED52F}" type="presParOf" srcId="{A0521E61-DBC6-3C40-9A44-B6CE723E3AE9}" destId="{7A397D1A-B50D-2643-BD60-4FBD2737C265}" srcOrd="0" destOrd="0" presId="urn:microsoft.com/office/officeart/2005/8/layout/arrow4"/>
    <dgm:cxn modelId="{C882524D-6932-8348-9C07-4665B7A28A42}" type="presParOf" srcId="{A0521E61-DBC6-3C40-9A44-B6CE723E3AE9}" destId="{D5A90CEE-B37A-CA46-B9C3-99367C748053}" srcOrd="1" destOrd="0" presId="urn:microsoft.com/office/officeart/2005/8/layout/arrow4"/>
    <dgm:cxn modelId="{579ACC97-928D-4142-83E9-7A5DB89FCCC9}" type="presParOf" srcId="{A0521E61-DBC6-3C40-9A44-B6CE723E3AE9}" destId="{451388BA-4ACB-3946-A108-BF2C29E0A46C}" srcOrd="2" destOrd="0" presId="urn:microsoft.com/office/officeart/2005/8/layout/arrow4"/>
    <dgm:cxn modelId="{C7384AA1-7049-DD41-8A31-EEBDEB17B487}" type="presParOf" srcId="{A0521E61-DBC6-3C40-9A44-B6CE723E3AE9}" destId="{937DCAA2-6E48-6545-AF5C-60EBD255CF9D}" srcOrd="3" destOrd="0" presId="urn:microsoft.com/office/officeart/2005/8/layout/arrow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E6A12E-E61C-1142-90CC-3291F3083655}" type="doc">
      <dgm:prSet loTypeId="urn:microsoft.com/office/officeart/2005/8/layout/arrow4" loCatId="" qsTypeId="urn:microsoft.com/office/officeart/2005/8/quickstyle/simple4" qsCatId="simple" csTypeId="urn:microsoft.com/office/officeart/2005/8/colors/accent6_4" csCatId="accent6" phldr="1"/>
      <dgm:spPr/>
      <dgm:t>
        <a:bodyPr/>
        <a:lstStyle/>
        <a:p>
          <a:endParaRPr lang="en-US"/>
        </a:p>
      </dgm:t>
    </dgm:pt>
    <dgm:pt modelId="{BC942B59-BA9C-5D4D-AA7E-CDED7239CF6B}">
      <dgm:prSet phldrT="[Text]"/>
      <dgm:spPr/>
      <dgm:t>
        <a:bodyPr/>
        <a:lstStyle/>
        <a:p>
          <a:r>
            <a:rPr lang="en-US" dirty="0" smtClean="0"/>
            <a:t>Suicide Rate Higher Among</a:t>
          </a:r>
        </a:p>
      </dgm:t>
    </dgm:pt>
    <dgm:pt modelId="{975E9385-D905-7942-8D40-64D14921702A}" type="parTrans" cxnId="{A02D4FA2-B0CD-CA4F-B187-D42AA65AFE43}">
      <dgm:prSet/>
      <dgm:spPr/>
      <dgm:t>
        <a:bodyPr/>
        <a:lstStyle/>
        <a:p>
          <a:endParaRPr lang="en-US"/>
        </a:p>
      </dgm:t>
    </dgm:pt>
    <dgm:pt modelId="{56DD521F-659C-D747-9F6C-098B3FC8DE26}" type="sibTrans" cxnId="{A02D4FA2-B0CD-CA4F-B187-D42AA65AFE43}">
      <dgm:prSet/>
      <dgm:spPr/>
      <dgm:t>
        <a:bodyPr/>
        <a:lstStyle/>
        <a:p>
          <a:endParaRPr lang="en-US"/>
        </a:p>
      </dgm:t>
    </dgm:pt>
    <dgm:pt modelId="{5B9C539A-CEFE-744A-8419-091C84E1EB68}">
      <dgm:prSet phldrT="[Text]"/>
      <dgm:spPr/>
      <dgm:t>
        <a:bodyPr/>
        <a:lstStyle/>
        <a:p>
          <a:r>
            <a:rPr lang="en-US" dirty="0" smtClean="0"/>
            <a:t>Suicide Rates Lower Among</a:t>
          </a:r>
          <a:endParaRPr lang="en-US" dirty="0"/>
        </a:p>
      </dgm:t>
    </dgm:pt>
    <dgm:pt modelId="{5735797C-5E45-EC48-BD96-F907CAAC0037}" type="parTrans" cxnId="{3BF6E3F0-D94C-7E45-8902-5D0EFBE9EBD0}">
      <dgm:prSet/>
      <dgm:spPr/>
      <dgm:t>
        <a:bodyPr/>
        <a:lstStyle/>
        <a:p>
          <a:endParaRPr lang="en-US"/>
        </a:p>
      </dgm:t>
    </dgm:pt>
    <dgm:pt modelId="{A2C1A6F7-7287-4943-ACB4-6B325F57DB0D}" type="sibTrans" cxnId="{3BF6E3F0-D94C-7E45-8902-5D0EFBE9EBD0}">
      <dgm:prSet/>
      <dgm:spPr/>
      <dgm:t>
        <a:bodyPr/>
        <a:lstStyle/>
        <a:p>
          <a:endParaRPr lang="en-US"/>
        </a:p>
      </dgm:t>
    </dgm:pt>
    <dgm:pt modelId="{7AA1EDCE-7608-2748-B4A0-B981C39E5CA3}">
      <dgm:prSet/>
      <dgm:spPr/>
      <dgm:t>
        <a:bodyPr/>
        <a:lstStyle/>
        <a:p>
          <a:r>
            <a:rPr lang="en-US" dirty="0" smtClean="0"/>
            <a:t>Protestants</a:t>
          </a:r>
        </a:p>
      </dgm:t>
    </dgm:pt>
    <dgm:pt modelId="{001A673C-B946-314B-A406-B025CE322641}" type="parTrans" cxnId="{A22FBFCB-7D8D-FB40-94B7-8FC7FF44A1AA}">
      <dgm:prSet/>
      <dgm:spPr/>
      <dgm:t>
        <a:bodyPr/>
        <a:lstStyle/>
        <a:p>
          <a:endParaRPr lang="en-US"/>
        </a:p>
      </dgm:t>
    </dgm:pt>
    <dgm:pt modelId="{46D6DFDF-DC50-6F46-ABC9-34F9C22A6144}" type="sibTrans" cxnId="{A22FBFCB-7D8D-FB40-94B7-8FC7FF44A1AA}">
      <dgm:prSet/>
      <dgm:spPr/>
      <dgm:t>
        <a:bodyPr/>
        <a:lstStyle/>
        <a:p>
          <a:endParaRPr lang="en-US"/>
        </a:p>
      </dgm:t>
    </dgm:pt>
    <dgm:pt modelId="{6C7227E1-D0AB-0544-9728-94F9D5C910A8}">
      <dgm:prSet/>
      <dgm:spPr/>
      <dgm:t>
        <a:bodyPr/>
        <a:lstStyle/>
        <a:p>
          <a:r>
            <a:rPr lang="en-US" dirty="0" smtClean="0"/>
            <a:t>Single People</a:t>
          </a:r>
        </a:p>
      </dgm:t>
    </dgm:pt>
    <dgm:pt modelId="{9E887BB9-AB3F-7E40-8729-8F1DC17FDF9B}" type="parTrans" cxnId="{466C5084-4179-4D48-A05F-4A9E35D6E105}">
      <dgm:prSet/>
      <dgm:spPr/>
      <dgm:t>
        <a:bodyPr/>
        <a:lstStyle/>
        <a:p>
          <a:endParaRPr lang="en-US"/>
        </a:p>
      </dgm:t>
    </dgm:pt>
    <dgm:pt modelId="{4D7A1976-B636-064E-A8DD-8BA0BAC78134}" type="sibTrans" cxnId="{466C5084-4179-4D48-A05F-4A9E35D6E105}">
      <dgm:prSet/>
      <dgm:spPr/>
      <dgm:t>
        <a:bodyPr/>
        <a:lstStyle/>
        <a:p>
          <a:endParaRPr lang="en-US"/>
        </a:p>
      </dgm:t>
    </dgm:pt>
    <dgm:pt modelId="{AE4BD02D-8128-AF47-BB5D-240879284374}">
      <dgm:prSet/>
      <dgm:spPr/>
      <dgm:t>
        <a:bodyPr/>
        <a:lstStyle/>
        <a:p>
          <a:r>
            <a:rPr lang="en-US" dirty="0" smtClean="0"/>
            <a:t>City Dwellers</a:t>
          </a:r>
        </a:p>
      </dgm:t>
    </dgm:pt>
    <dgm:pt modelId="{BF2FDF62-B8A7-6D42-9AE0-18D8DA12DE30}" type="parTrans" cxnId="{427B0525-F2A8-9140-857E-AE979639BEA8}">
      <dgm:prSet/>
      <dgm:spPr/>
      <dgm:t>
        <a:bodyPr/>
        <a:lstStyle/>
        <a:p>
          <a:endParaRPr lang="en-US"/>
        </a:p>
      </dgm:t>
    </dgm:pt>
    <dgm:pt modelId="{F2BF9C1C-70D7-994D-8641-F84A42AF9B9C}" type="sibTrans" cxnId="{427B0525-F2A8-9140-857E-AE979639BEA8}">
      <dgm:prSet/>
      <dgm:spPr/>
      <dgm:t>
        <a:bodyPr/>
        <a:lstStyle/>
        <a:p>
          <a:endParaRPr lang="en-US"/>
        </a:p>
      </dgm:t>
    </dgm:pt>
    <dgm:pt modelId="{63BBFDCE-AAEC-D841-AD2E-3692BA4B2C42}">
      <dgm:prSet/>
      <dgm:spPr/>
      <dgm:t>
        <a:bodyPr/>
        <a:lstStyle/>
        <a:p>
          <a:r>
            <a:rPr lang="en-US" dirty="0" smtClean="0"/>
            <a:t>Men</a:t>
          </a:r>
        </a:p>
      </dgm:t>
    </dgm:pt>
    <dgm:pt modelId="{DE2B863D-CBEE-8840-8046-29A6B865BEC2}" type="parTrans" cxnId="{0B6047D2-8599-2B41-AEBB-71FFF7A13B82}">
      <dgm:prSet/>
      <dgm:spPr/>
      <dgm:t>
        <a:bodyPr/>
        <a:lstStyle/>
        <a:p>
          <a:endParaRPr lang="en-US"/>
        </a:p>
      </dgm:t>
    </dgm:pt>
    <dgm:pt modelId="{A0A320AD-0F66-CF45-B77C-7CDC0581CB90}" type="sibTrans" cxnId="{0B6047D2-8599-2B41-AEBB-71FFF7A13B82}">
      <dgm:prSet/>
      <dgm:spPr/>
      <dgm:t>
        <a:bodyPr/>
        <a:lstStyle/>
        <a:p>
          <a:endParaRPr lang="en-US"/>
        </a:p>
      </dgm:t>
    </dgm:pt>
    <dgm:pt modelId="{279E71D6-4C43-2549-84CE-878A96501A81}">
      <dgm:prSet/>
      <dgm:spPr/>
      <dgm:t>
        <a:bodyPr/>
        <a:lstStyle/>
        <a:p>
          <a:r>
            <a:rPr lang="en-US" dirty="0" smtClean="0"/>
            <a:t>Married, but Childless</a:t>
          </a:r>
        </a:p>
      </dgm:t>
    </dgm:pt>
    <dgm:pt modelId="{0A9494DA-3D63-924B-A934-94B75DEF4D14}" type="parTrans" cxnId="{6FC62094-86DE-C846-874E-45CE9E87774D}">
      <dgm:prSet/>
      <dgm:spPr/>
      <dgm:t>
        <a:bodyPr/>
        <a:lstStyle/>
        <a:p>
          <a:endParaRPr lang="en-US"/>
        </a:p>
      </dgm:t>
    </dgm:pt>
    <dgm:pt modelId="{469033AC-9DC1-CA47-8904-F756A98B7FAE}" type="sibTrans" cxnId="{6FC62094-86DE-C846-874E-45CE9E87774D}">
      <dgm:prSet/>
      <dgm:spPr/>
      <dgm:t>
        <a:bodyPr/>
        <a:lstStyle/>
        <a:p>
          <a:endParaRPr lang="en-US"/>
        </a:p>
      </dgm:t>
    </dgm:pt>
    <dgm:pt modelId="{9FC87E7D-71EF-2D42-8B32-326050108BBD}">
      <dgm:prSet/>
      <dgm:spPr/>
      <dgm:t>
        <a:bodyPr/>
        <a:lstStyle/>
        <a:p>
          <a:r>
            <a:rPr lang="en-US" dirty="0" smtClean="0"/>
            <a:t>Soldiers</a:t>
          </a:r>
        </a:p>
      </dgm:t>
    </dgm:pt>
    <dgm:pt modelId="{5C55E0F4-29F0-DE4F-86A1-79FC6E65D27B}" type="parTrans" cxnId="{F62ED589-B371-B54D-A017-58BA3FF5E03F}">
      <dgm:prSet/>
      <dgm:spPr/>
      <dgm:t>
        <a:bodyPr/>
        <a:lstStyle/>
        <a:p>
          <a:endParaRPr lang="en-US"/>
        </a:p>
      </dgm:t>
    </dgm:pt>
    <dgm:pt modelId="{44E01A76-7BC5-6F4C-AAD3-A0EC4EFA10F3}" type="sibTrans" cxnId="{F62ED589-B371-B54D-A017-58BA3FF5E03F}">
      <dgm:prSet/>
      <dgm:spPr/>
      <dgm:t>
        <a:bodyPr/>
        <a:lstStyle/>
        <a:p>
          <a:endParaRPr lang="en-US"/>
        </a:p>
      </dgm:t>
    </dgm:pt>
    <dgm:pt modelId="{D9F19809-BD6C-AF49-9752-EDD116BDFF9D}">
      <dgm:prSet phldrT="[Text]"/>
      <dgm:spPr/>
      <dgm:t>
        <a:bodyPr/>
        <a:lstStyle/>
        <a:p>
          <a:r>
            <a:rPr lang="en-US" dirty="0" smtClean="0"/>
            <a:t>Catholics</a:t>
          </a:r>
          <a:endParaRPr lang="en-US" dirty="0"/>
        </a:p>
      </dgm:t>
    </dgm:pt>
    <dgm:pt modelId="{504FED1F-39EE-8243-83A7-01D76760A15F}" type="parTrans" cxnId="{7DF3078F-5F6E-294E-B58C-A713279319BA}">
      <dgm:prSet/>
      <dgm:spPr/>
      <dgm:t>
        <a:bodyPr/>
        <a:lstStyle/>
        <a:p>
          <a:endParaRPr lang="en-US"/>
        </a:p>
      </dgm:t>
    </dgm:pt>
    <dgm:pt modelId="{49078CD4-A811-9947-A9F2-E19A4B71756A}" type="sibTrans" cxnId="{7DF3078F-5F6E-294E-B58C-A713279319BA}">
      <dgm:prSet/>
      <dgm:spPr/>
      <dgm:t>
        <a:bodyPr/>
        <a:lstStyle/>
        <a:p>
          <a:endParaRPr lang="en-US"/>
        </a:p>
      </dgm:t>
    </dgm:pt>
    <dgm:pt modelId="{76468EC3-1711-9F40-AAF8-A0026D14F47D}">
      <dgm:prSet phldrT="[Text]"/>
      <dgm:spPr/>
      <dgm:t>
        <a:bodyPr/>
        <a:lstStyle/>
        <a:p>
          <a:r>
            <a:rPr lang="en-US" dirty="0" smtClean="0"/>
            <a:t>Married People</a:t>
          </a:r>
          <a:endParaRPr lang="en-US" dirty="0"/>
        </a:p>
      </dgm:t>
    </dgm:pt>
    <dgm:pt modelId="{F4EB68C7-052A-9A46-AEE5-2376B4A62ACA}" type="parTrans" cxnId="{63BAB7FF-AC7C-DF42-A56C-0B11DCD06112}">
      <dgm:prSet/>
      <dgm:spPr/>
      <dgm:t>
        <a:bodyPr/>
        <a:lstStyle/>
        <a:p>
          <a:endParaRPr lang="en-US"/>
        </a:p>
      </dgm:t>
    </dgm:pt>
    <dgm:pt modelId="{6A9EE41B-D535-B746-BBC2-8321C10CAB84}" type="sibTrans" cxnId="{63BAB7FF-AC7C-DF42-A56C-0B11DCD06112}">
      <dgm:prSet/>
      <dgm:spPr/>
      <dgm:t>
        <a:bodyPr/>
        <a:lstStyle/>
        <a:p>
          <a:endParaRPr lang="en-US"/>
        </a:p>
      </dgm:t>
    </dgm:pt>
    <dgm:pt modelId="{4DC73E80-5D07-DA4C-A2CA-FF2C64275E1B}">
      <dgm:prSet phldrT="[Text]"/>
      <dgm:spPr/>
      <dgm:t>
        <a:bodyPr/>
        <a:lstStyle/>
        <a:p>
          <a:r>
            <a:rPr lang="en-US" dirty="0" smtClean="0"/>
            <a:t>Rural Residents</a:t>
          </a:r>
          <a:endParaRPr lang="en-US" dirty="0"/>
        </a:p>
      </dgm:t>
    </dgm:pt>
    <dgm:pt modelId="{C2F5F473-0802-7B49-B1EA-6CCDDDD8289E}" type="parTrans" cxnId="{C5C06241-B613-A24B-A35D-EC9E6201EC97}">
      <dgm:prSet/>
      <dgm:spPr/>
      <dgm:t>
        <a:bodyPr/>
        <a:lstStyle/>
        <a:p>
          <a:endParaRPr lang="en-US"/>
        </a:p>
      </dgm:t>
    </dgm:pt>
    <dgm:pt modelId="{37E721DF-7E62-C247-B472-25CE1691B1AA}" type="sibTrans" cxnId="{C5C06241-B613-A24B-A35D-EC9E6201EC97}">
      <dgm:prSet/>
      <dgm:spPr/>
      <dgm:t>
        <a:bodyPr/>
        <a:lstStyle/>
        <a:p>
          <a:endParaRPr lang="en-US"/>
        </a:p>
      </dgm:t>
    </dgm:pt>
    <dgm:pt modelId="{98318E28-F998-AF4F-8CB2-6F49EAD2B5A4}">
      <dgm:prSet phldrT="[Text]"/>
      <dgm:spPr/>
      <dgm:t>
        <a:bodyPr/>
        <a:lstStyle/>
        <a:p>
          <a:r>
            <a:rPr lang="en-US" dirty="0" smtClean="0"/>
            <a:t>Parents</a:t>
          </a:r>
          <a:endParaRPr lang="en-US" dirty="0"/>
        </a:p>
      </dgm:t>
    </dgm:pt>
    <dgm:pt modelId="{CD9C1846-C142-B243-BA38-8D0FE88D5E23}" type="parTrans" cxnId="{EDC2D673-BE92-9F4A-9F39-095E2BD4186B}">
      <dgm:prSet/>
      <dgm:spPr/>
      <dgm:t>
        <a:bodyPr/>
        <a:lstStyle/>
        <a:p>
          <a:endParaRPr lang="en-US"/>
        </a:p>
      </dgm:t>
    </dgm:pt>
    <dgm:pt modelId="{121C1A4C-B4E1-2B4D-BA66-2B91ADE4F60F}" type="sibTrans" cxnId="{EDC2D673-BE92-9F4A-9F39-095E2BD4186B}">
      <dgm:prSet/>
      <dgm:spPr/>
      <dgm:t>
        <a:bodyPr/>
        <a:lstStyle/>
        <a:p>
          <a:endParaRPr lang="en-US"/>
        </a:p>
      </dgm:t>
    </dgm:pt>
    <dgm:pt modelId="{52E21E14-0E7F-A345-BF4B-FF77A1315C78}">
      <dgm:prSet phldrT="[Text]"/>
      <dgm:spPr/>
      <dgm:t>
        <a:bodyPr/>
        <a:lstStyle/>
        <a:p>
          <a:r>
            <a:rPr lang="en-US" dirty="0" smtClean="0"/>
            <a:t>Women</a:t>
          </a:r>
          <a:endParaRPr lang="en-US" dirty="0"/>
        </a:p>
      </dgm:t>
    </dgm:pt>
    <dgm:pt modelId="{EC5195E0-14A0-9741-85B4-C14AC9B43D14}" type="parTrans" cxnId="{726F38EB-09A7-A24C-84E2-B9CC9A082D13}">
      <dgm:prSet/>
      <dgm:spPr/>
      <dgm:t>
        <a:bodyPr/>
        <a:lstStyle/>
        <a:p>
          <a:endParaRPr lang="en-US"/>
        </a:p>
      </dgm:t>
    </dgm:pt>
    <dgm:pt modelId="{D4CF1D2B-BF45-664F-B17B-5F042A0C8408}" type="sibTrans" cxnId="{726F38EB-09A7-A24C-84E2-B9CC9A082D13}">
      <dgm:prSet/>
      <dgm:spPr/>
      <dgm:t>
        <a:bodyPr/>
        <a:lstStyle/>
        <a:p>
          <a:endParaRPr lang="en-US"/>
        </a:p>
      </dgm:t>
    </dgm:pt>
    <dgm:pt modelId="{6066828D-634F-7445-8C9D-494210E02D9B}">
      <dgm:prSet phldrT="[Text]"/>
      <dgm:spPr/>
      <dgm:t>
        <a:bodyPr/>
        <a:lstStyle/>
        <a:p>
          <a:r>
            <a:rPr lang="en-US" dirty="0" smtClean="0"/>
            <a:t>Civilians</a:t>
          </a:r>
          <a:endParaRPr lang="en-US" dirty="0"/>
        </a:p>
      </dgm:t>
    </dgm:pt>
    <dgm:pt modelId="{53C52D01-8E7A-DD4A-B108-27B386932B49}" type="parTrans" cxnId="{DDF33137-F38B-C142-BEDD-062032F00C64}">
      <dgm:prSet/>
      <dgm:spPr/>
      <dgm:t>
        <a:bodyPr/>
        <a:lstStyle/>
        <a:p>
          <a:endParaRPr lang="en-US"/>
        </a:p>
      </dgm:t>
    </dgm:pt>
    <dgm:pt modelId="{BC92FE21-F94F-9142-9EE2-98443E3B693A}" type="sibTrans" cxnId="{DDF33137-F38B-C142-BEDD-062032F00C64}">
      <dgm:prSet/>
      <dgm:spPr/>
      <dgm:t>
        <a:bodyPr/>
        <a:lstStyle/>
        <a:p>
          <a:endParaRPr lang="en-US"/>
        </a:p>
      </dgm:t>
    </dgm:pt>
    <dgm:pt modelId="{A0521E61-DBC6-3C40-9A44-B6CE723E3AE9}" type="pres">
      <dgm:prSet presAssocID="{6BE6A12E-E61C-1142-90CC-3291F3083655}" presName="compositeShape" presStyleCnt="0">
        <dgm:presLayoutVars>
          <dgm:chMax val="2"/>
          <dgm:dir/>
          <dgm:resizeHandles val="exact"/>
        </dgm:presLayoutVars>
      </dgm:prSet>
      <dgm:spPr/>
      <dgm:t>
        <a:bodyPr/>
        <a:lstStyle/>
        <a:p>
          <a:endParaRPr lang="en-US"/>
        </a:p>
      </dgm:t>
    </dgm:pt>
    <dgm:pt modelId="{7A397D1A-B50D-2643-BD60-4FBD2737C265}" type="pres">
      <dgm:prSet presAssocID="{BC942B59-BA9C-5D4D-AA7E-CDED7239CF6B}" presName="upArrow" presStyleLbl="node1" presStyleIdx="0" presStyleCnt="2"/>
      <dgm:spPr/>
    </dgm:pt>
    <dgm:pt modelId="{D5A90CEE-B37A-CA46-B9C3-99367C748053}" type="pres">
      <dgm:prSet presAssocID="{BC942B59-BA9C-5D4D-AA7E-CDED7239CF6B}" presName="upArrowText" presStyleLbl="revTx" presStyleIdx="0" presStyleCnt="2" custScaleX="121268" custLinFactNeighborX="7958">
        <dgm:presLayoutVars>
          <dgm:chMax val="0"/>
          <dgm:bulletEnabled val="1"/>
        </dgm:presLayoutVars>
      </dgm:prSet>
      <dgm:spPr/>
      <dgm:t>
        <a:bodyPr/>
        <a:lstStyle/>
        <a:p>
          <a:endParaRPr lang="en-US"/>
        </a:p>
      </dgm:t>
    </dgm:pt>
    <dgm:pt modelId="{451388BA-4ACB-3946-A108-BF2C29E0A46C}" type="pres">
      <dgm:prSet presAssocID="{5B9C539A-CEFE-744A-8419-091C84E1EB68}" presName="downArrow" presStyleLbl="node1" presStyleIdx="1" presStyleCnt="2"/>
      <dgm:spPr/>
    </dgm:pt>
    <dgm:pt modelId="{937DCAA2-6E48-6545-AF5C-60EBD255CF9D}" type="pres">
      <dgm:prSet presAssocID="{5B9C539A-CEFE-744A-8419-091C84E1EB68}" presName="downArrowText" presStyleLbl="revTx" presStyleIdx="1" presStyleCnt="2">
        <dgm:presLayoutVars>
          <dgm:chMax val="0"/>
          <dgm:bulletEnabled val="1"/>
        </dgm:presLayoutVars>
      </dgm:prSet>
      <dgm:spPr/>
      <dgm:t>
        <a:bodyPr/>
        <a:lstStyle/>
        <a:p>
          <a:endParaRPr lang="en-US"/>
        </a:p>
      </dgm:t>
    </dgm:pt>
  </dgm:ptLst>
  <dgm:cxnLst>
    <dgm:cxn modelId="{26EC3F2D-A078-4842-9F9F-667149A6BEAA}" type="presOf" srcId="{279E71D6-4C43-2549-84CE-878A96501A81}" destId="{D5A90CEE-B37A-CA46-B9C3-99367C748053}" srcOrd="0" destOrd="3" presId="urn:microsoft.com/office/officeart/2005/8/layout/arrow4"/>
    <dgm:cxn modelId="{A22FBFCB-7D8D-FB40-94B7-8FC7FF44A1AA}" srcId="{BC942B59-BA9C-5D4D-AA7E-CDED7239CF6B}" destId="{7AA1EDCE-7608-2748-B4A0-B981C39E5CA3}" srcOrd="0" destOrd="0" parTransId="{001A673C-B946-314B-A406-B025CE322641}" sibTransId="{46D6DFDF-DC50-6F46-ABC9-34F9C22A6144}"/>
    <dgm:cxn modelId="{82B15042-7926-4F4E-BD81-765B3A42BB08}" type="presOf" srcId="{D9F19809-BD6C-AF49-9752-EDD116BDFF9D}" destId="{937DCAA2-6E48-6545-AF5C-60EBD255CF9D}" srcOrd="0" destOrd="1" presId="urn:microsoft.com/office/officeart/2005/8/layout/arrow4"/>
    <dgm:cxn modelId="{7DE5E1F0-2D55-904E-B1D2-ADB9579061A6}" type="presOf" srcId="{5B9C539A-CEFE-744A-8419-091C84E1EB68}" destId="{937DCAA2-6E48-6545-AF5C-60EBD255CF9D}" srcOrd="0" destOrd="0" presId="urn:microsoft.com/office/officeart/2005/8/layout/arrow4"/>
    <dgm:cxn modelId="{C5C06241-B613-A24B-A35D-EC9E6201EC97}" srcId="{5B9C539A-CEFE-744A-8419-091C84E1EB68}" destId="{4DC73E80-5D07-DA4C-A2CA-FF2C64275E1B}" srcOrd="2" destOrd="0" parTransId="{C2F5F473-0802-7B49-B1EA-6CCDDDD8289E}" sibTransId="{37E721DF-7E62-C247-B472-25CE1691B1AA}"/>
    <dgm:cxn modelId="{12F70274-D3C4-B744-A25C-F2B060C847DB}" type="presOf" srcId="{52E21E14-0E7F-A345-BF4B-FF77A1315C78}" destId="{937DCAA2-6E48-6545-AF5C-60EBD255CF9D}" srcOrd="0" destOrd="5" presId="urn:microsoft.com/office/officeart/2005/8/layout/arrow4"/>
    <dgm:cxn modelId="{7D878B95-C36E-3548-A6A8-0759438A40AA}" type="presOf" srcId="{63BBFDCE-AAEC-D841-AD2E-3692BA4B2C42}" destId="{D5A90CEE-B37A-CA46-B9C3-99367C748053}" srcOrd="0" destOrd="5" presId="urn:microsoft.com/office/officeart/2005/8/layout/arrow4"/>
    <dgm:cxn modelId="{63BAB7FF-AC7C-DF42-A56C-0B11DCD06112}" srcId="{5B9C539A-CEFE-744A-8419-091C84E1EB68}" destId="{76468EC3-1711-9F40-AAF8-A0026D14F47D}" srcOrd="1" destOrd="0" parTransId="{F4EB68C7-052A-9A46-AEE5-2376B4A62ACA}" sibTransId="{6A9EE41B-D535-B746-BBC2-8321C10CAB84}"/>
    <dgm:cxn modelId="{7DF3078F-5F6E-294E-B58C-A713279319BA}" srcId="{5B9C539A-CEFE-744A-8419-091C84E1EB68}" destId="{D9F19809-BD6C-AF49-9752-EDD116BDFF9D}" srcOrd="0" destOrd="0" parTransId="{504FED1F-39EE-8243-83A7-01D76760A15F}" sibTransId="{49078CD4-A811-9947-A9F2-E19A4B71756A}"/>
    <dgm:cxn modelId="{466C5084-4179-4D48-A05F-4A9E35D6E105}" srcId="{BC942B59-BA9C-5D4D-AA7E-CDED7239CF6B}" destId="{6C7227E1-D0AB-0544-9728-94F9D5C910A8}" srcOrd="1" destOrd="0" parTransId="{9E887BB9-AB3F-7E40-8729-8F1DC17FDF9B}" sibTransId="{4D7A1976-B636-064E-A8DD-8BA0BAC78134}"/>
    <dgm:cxn modelId="{038114FE-1094-634C-9B3A-296CF08583B3}" type="presOf" srcId="{7AA1EDCE-7608-2748-B4A0-B981C39E5CA3}" destId="{D5A90CEE-B37A-CA46-B9C3-99367C748053}" srcOrd="0" destOrd="1" presId="urn:microsoft.com/office/officeart/2005/8/layout/arrow4"/>
    <dgm:cxn modelId="{DB15F775-039D-6D43-A743-FC439D85478C}" type="presOf" srcId="{4DC73E80-5D07-DA4C-A2CA-FF2C64275E1B}" destId="{937DCAA2-6E48-6545-AF5C-60EBD255CF9D}" srcOrd="0" destOrd="3" presId="urn:microsoft.com/office/officeart/2005/8/layout/arrow4"/>
    <dgm:cxn modelId="{5CA32B3C-DDF5-2343-B40C-42B645697EEB}" type="presOf" srcId="{AE4BD02D-8128-AF47-BB5D-240879284374}" destId="{D5A90CEE-B37A-CA46-B9C3-99367C748053}" srcOrd="0" destOrd="4" presId="urn:microsoft.com/office/officeart/2005/8/layout/arrow4"/>
    <dgm:cxn modelId="{0B6047D2-8599-2B41-AEBB-71FFF7A13B82}" srcId="{BC942B59-BA9C-5D4D-AA7E-CDED7239CF6B}" destId="{63BBFDCE-AAEC-D841-AD2E-3692BA4B2C42}" srcOrd="4" destOrd="0" parTransId="{DE2B863D-CBEE-8840-8046-29A6B865BEC2}" sibTransId="{A0A320AD-0F66-CF45-B77C-7CDC0581CB90}"/>
    <dgm:cxn modelId="{DDF33137-F38B-C142-BEDD-062032F00C64}" srcId="{5B9C539A-CEFE-744A-8419-091C84E1EB68}" destId="{6066828D-634F-7445-8C9D-494210E02D9B}" srcOrd="5" destOrd="0" parTransId="{53C52D01-8E7A-DD4A-B108-27B386932B49}" sibTransId="{BC92FE21-F94F-9142-9EE2-98443E3B693A}"/>
    <dgm:cxn modelId="{A02D4FA2-B0CD-CA4F-B187-D42AA65AFE43}" srcId="{6BE6A12E-E61C-1142-90CC-3291F3083655}" destId="{BC942B59-BA9C-5D4D-AA7E-CDED7239CF6B}" srcOrd="0" destOrd="0" parTransId="{975E9385-D905-7942-8D40-64D14921702A}" sibTransId="{56DD521F-659C-D747-9F6C-098B3FC8DE26}"/>
    <dgm:cxn modelId="{A797031E-83A6-FF4C-96D6-122A46151CBD}" type="presOf" srcId="{76468EC3-1711-9F40-AAF8-A0026D14F47D}" destId="{937DCAA2-6E48-6545-AF5C-60EBD255CF9D}" srcOrd="0" destOrd="2" presId="urn:microsoft.com/office/officeart/2005/8/layout/arrow4"/>
    <dgm:cxn modelId="{6129FC17-542F-1345-B344-0F61C2AF7781}" type="presOf" srcId="{6066828D-634F-7445-8C9D-494210E02D9B}" destId="{937DCAA2-6E48-6545-AF5C-60EBD255CF9D}" srcOrd="0" destOrd="6" presId="urn:microsoft.com/office/officeart/2005/8/layout/arrow4"/>
    <dgm:cxn modelId="{EDC2D673-BE92-9F4A-9F39-095E2BD4186B}" srcId="{5B9C539A-CEFE-744A-8419-091C84E1EB68}" destId="{98318E28-F998-AF4F-8CB2-6F49EAD2B5A4}" srcOrd="3" destOrd="0" parTransId="{CD9C1846-C142-B243-BA38-8D0FE88D5E23}" sibTransId="{121C1A4C-B4E1-2B4D-BA66-2B91ADE4F60F}"/>
    <dgm:cxn modelId="{6FC62094-86DE-C846-874E-45CE9E87774D}" srcId="{BC942B59-BA9C-5D4D-AA7E-CDED7239CF6B}" destId="{279E71D6-4C43-2549-84CE-878A96501A81}" srcOrd="2" destOrd="0" parTransId="{0A9494DA-3D63-924B-A934-94B75DEF4D14}" sibTransId="{469033AC-9DC1-CA47-8904-F756A98B7FAE}"/>
    <dgm:cxn modelId="{70AEC0E4-B0A7-1142-A5BF-9409FD0436BB}" type="presOf" srcId="{6C7227E1-D0AB-0544-9728-94F9D5C910A8}" destId="{D5A90CEE-B37A-CA46-B9C3-99367C748053}" srcOrd="0" destOrd="2" presId="urn:microsoft.com/office/officeart/2005/8/layout/arrow4"/>
    <dgm:cxn modelId="{AF3E6C17-F2E6-5448-880B-ECB6E3E38412}" type="presOf" srcId="{98318E28-F998-AF4F-8CB2-6F49EAD2B5A4}" destId="{937DCAA2-6E48-6545-AF5C-60EBD255CF9D}" srcOrd="0" destOrd="4" presId="urn:microsoft.com/office/officeart/2005/8/layout/arrow4"/>
    <dgm:cxn modelId="{EAC63EF7-43BE-544D-97FF-BE1A3EF1346D}" type="presOf" srcId="{6BE6A12E-E61C-1142-90CC-3291F3083655}" destId="{A0521E61-DBC6-3C40-9A44-B6CE723E3AE9}" srcOrd="0" destOrd="0" presId="urn:microsoft.com/office/officeart/2005/8/layout/arrow4"/>
    <dgm:cxn modelId="{F62ED589-B371-B54D-A017-58BA3FF5E03F}" srcId="{BC942B59-BA9C-5D4D-AA7E-CDED7239CF6B}" destId="{9FC87E7D-71EF-2D42-8B32-326050108BBD}" srcOrd="5" destOrd="0" parTransId="{5C55E0F4-29F0-DE4F-86A1-79FC6E65D27B}" sibTransId="{44E01A76-7BC5-6F4C-AAD3-A0EC4EFA10F3}"/>
    <dgm:cxn modelId="{427B0525-F2A8-9140-857E-AE979639BEA8}" srcId="{BC942B59-BA9C-5D4D-AA7E-CDED7239CF6B}" destId="{AE4BD02D-8128-AF47-BB5D-240879284374}" srcOrd="3" destOrd="0" parTransId="{BF2FDF62-B8A7-6D42-9AE0-18D8DA12DE30}" sibTransId="{F2BF9C1C-70D7-994D-8641-F84A42AF9B9C}"/>
    <dgm:cxn modelId="{73DCFB68-9600-D64D-AFEE-AC6E3A43EB86}" type="presOf" srcId="{9FC87E7D-71EF-2D42-8B32-326050108BBD}" destId="{D5A90CEE-B37A-CA46-B9C3-99367C748053}" srcOrd="0" destOrd="6" presId="urn:microsoft.com/office/officeart/2005/8/layout/arrow4"/>
    <dgm:cxn modelId="{3BF6E3F0-D94C-7E45-8902-5D0EFBE9EBD0}" srcId="{6BE6A12E-E61C-1142-90CC-3291F3083655}" destId="{5B9C539A-CEFE-744A-8419-091C84E1EB68}" srcOrd="1" destOrd="0" parTransId="{5735797C-5E45-EC48-BD96-F907CAAC0037}" sibTransId="{A2C1A6F7-7287-4943-ACB4-6B325F57DB0D}"/>
    <dgm:cxn modelId="{726F38EB-09A7-A24C-84E2-B9CC9A082D13}" srcId="{5B9C539A-CEFE-744A-8419-091C84E1EB68}" destId="{52E21E14-0E7F-A345-BF4B-FF77A1315C78}" srcOrd="4" destOrd="0" parTransId="{EC5195E0-14A0-9741-85B4-C14AC9B43D14}" sibTransId="{D4CF1D2B-BF45-664F-B17B-5F042A0C8408}"/>
    <dgm:cxn modelId="{9525A074-3649-D742-99BC-A4A9FDB4CD8A}" type="presOf" srcId="{BC942B59-BA9C-5D4D-AA7E-CDED7239CF6B}" destId="{D5A90CEE-B37A-CA46-B9C3-99367C748053}" srcOrd="0" destOrd="0" presId="urn:microsoft.com/office/officeart/2005/8/layout/arrow4"/>
    <dgm:cxn modelId="{71C333BD-D96F-B746-804E-FDD8D29A6C23}" type="presParOf" srcId="{A0521E61-DBC6-3C40-9A44-B6CE723E3AE9}" destId="{7A397D1A-B50D-2643-BD60-4FBD2737C265}" srcOrd="0" destOrd="0" presId="urn:microsoft.com/office/officeart/2005/8/layout/arrow4"/>
    <dgm:cxn modelId="{96002945-C29B-314A-A0E5-F2B638B90596}" type="presParOf" srcId="{A0521E61-DBC6-3C40-9A44-B6CE723E3AE9}" destId="{D5A90CEE-B37A-CA46-B9C3-99367C748053}" srcOrd="1" destOrd="0" presId="urn:microsoft.com/office/officeart/2005/8/layout/arrow4"/>
    <dgm:cxn modelId="{3CC8365C-0DA3-FE49-AE25-6A7585C0205E}" type="presParOf" srcId="{A0521E61-DBC6-3C40-9A44-B6CE723E3AE9}" destId="{451388BA-4ACB-3946-A108-BF2C29E0A46C}" srcOrd="2" destOrd="0" presId="urn:microsoft.com/office/officeart/2005/8/layout/arrow4"/>
    <dgm:cxn modelId="{1D8B456E-BF76-8E45-8AC1-9F8713A092BC}" type="presParOf" srcId="{A0521E61-DBC6-3C40-9A44-B6CE723E3AE9}" destId="{937DCAA2-6E48-6545-AF5C-60EBD255CF9D}" srcOrd="3" destOrd="0" presId="urn:microsoft.com/office/officeart/2005/8/layout/arrow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45E9BE-F7CF-874E-A096-6D2F4240598A}" type="doc">
      <dgm:prSet loTypeId="urn:microsoft.com/office/officeart/2005/8/layout/matrix3" loCatId="" qsTypeId="urn:microsoft.com/office/officeart/2005/8/quickstyle/simple4" qsCatId="simple" csTypeId="urn:microsoft.com/office/officeart/2005/8/colors/accent2_3" csCatId="accent2" phldr="1"/>
      <dgm:spPr/>
      <dgm:t>
        <a:bodyPr/>
        <a:lstStyle/>
        <a:p>
          <a:endParaRPr lang="en-US"/>
        </a:p>
      </dgm:t>
    </dgm:pt>
    <dgm:pt modelId="{BE5A1799-E322-9E45-BFCC-C55E285E82F0}">
      <dgm:prSet/>
      <dgm:spPr/>
      <dgm:t>
        <a:bodyPr/>
        <a:lstStyle/>
        <a:p>
          <a:pPr rtl="0"/>
          <a:r>
            <a:rPr lang="en-US" b="1" dirty="0" smtClean="0"/>
            <a:t>Altruistic </a:t>
          </a:r>
        </a:p>
      </dgm:t>
    </dgm:pt>
    <dgm:pt modelId="{A5A353A0-CAD5-A046-AF32-F1C361785DF8}" type="parTrans" cxnId="{97057B5D-AC54-0448-85AF-A00D9ED947F2}">
      <dgm:prSet/>
      <dgm:spPr/>
      <dgm:t>
        <a:bodyPr/>
        <a:lstStyle/>
        <a:p>
          <a:endParaRPr lang="en-US"/>
        </a:p>
      </dgm:t>
    </dgm:pt>
    <dgm:pt modelId="{BEC9FF51-7CBC-2A46-A34D-972509668ECC}" type="sibTrans" cxnId="{97057B5D-AC54-0448-85AF-A00D9ED947F2}">
      <dgm:prSet/>
      <dgm:spPr/>
      <dgm:t>
        <a:bodyPr/>
        <a:lstStyle/>
        <a:p>
          <a:endParaRPr lang="en-US"/>
        </a:p>
      </dgm:t>
    </dgm:pt>
    <dgm:pt modelId="{182321FC-0182-E64D-8BC9-3506A8423F74}">
      <dgm:prSet/>
      <dgm:spPr/>
      <dgm:t>
        <a:bodyPr/>
        <a:lstStyle/>
        <a:p>
          <a:pPr rtl="0"/>
          <a:r>
            <a:rPr lang="en-US" b="1" dirty="0" smtClean="0"/>
            <a:t>Egoistic</a:t>
          </a:r>
        </a:p>
      </dgm:t>
    </dgm:pt>
    <dgm:pt modelId="{0E54D7C0-FAEC-054C-84E5-13C2F91789C5}" type="parTrans" cxnId="{5E7B6B33-5C25-E34E-80FD-DD96071EF142}">
      <dgm:prSet/>
      <dgm:spPr/>
      <dgm:t>
        <a:bodyPr/>
        <a:lstStyle/>
        <a:p>
          <a:endParaRPr lang="en-US"/>
        </a:p>
      </dgm:t>
    </dgm:pt>
    <dgm:pt modelId="{C233DB16-F937-3641-A977-EA2E47EBA76E}" type="sibTrans" cxnId="{5E7B6B33-5C25-E34E-80FD-DD96071EF142}">
      <dgm:prSet/>
      <dgm:spPr/>
      <dgm:t>
        <a:bodyPr/>
        <a:lstStyle/>
        <a:p>
          <a:endParaRPr lang="en-US"/>
        </a:p>
      </dgm:t>
    </dgm:pt>
    <dgm:pt modelId="{40C27A96-04CA-3047-87BD-CC73EFF2F977}">
      <dgm:prSet/>
      <dgm:spPr/>
      <dgm:t>
        <a:bodyPr/>
        <a:lstStyle/>
        <a:p>
          <a:pPr rtl="0"/>
          <a:r>
            <a:rPr lang="en-US" b="1" dirty="0" smtClean="0"/>
            <a:t>Anomic</a:t>
          </a:r>
        </a:p>
      </dgm:t>
    </dgm:pt>
    <dgm:pt modelId="{9A7AB052-AEC0-EF4E-B51C-E6D28B82C63B}" type="parTrans" cxnId="{63B368A0-689D-AC49-A905-DA8928DA7EA5}">
      <dgm:prSet/>
      <dgm:spPr/>
      <dgm:t>
        <a:bodyPr/>
        <a:lstStyle/>
        <a:p>
          <a:endParaRPr lang="en-US"/>
        </a:p>
      </dgm:t>
    </dgm:pt>
    <dgm:pt modelId="{69461A5A-CB91-1E43-97CF-A1BC3A62DBBF}" type="sibTrans" cxnId="{63B368A0-689D-AC49-A905-DA8928DA7EA5}">
      <dgm:prSet/>
      <dgm:spPr/>
      <dgm:t>
        <a:bodyPr/>
        <a:lstStyle/>
        <a:p>
          <a:endParaRPr lang="en-US"/>
        </a:p>
      </dgm:t>
    </dgm:pt>
    <dgm:pt modelId="{5B1CA76C-545E-D741-BFB5-705790029334}">
      <dgm:prSet/>
      <dgm:spPr/>
      <dgm:t>
        <a:bodyPr/>
        <a:lstStyle/>
        <a:p>
          <a:pPr rtl="0"/>
          <a:r>
            <a:rPr lang="en-US" b="1" dirty="0" smtClean="0"/>
            <a:t>Fatalistic</a:t>
          </a:r>
        </a:p>
      </dgm:t>
    </dgm:pt>
    <dgm:pt modelId="{2FB318CA-5D09-F849-8AB2-FC2487B34BBF}" type="parTrans" cxnId="{0295C07A-004B-4E40-BE9B-588580AF8D7B}">
      <dgm:prSet/>
      <dgm:spPr/>
      <dgm:t>
        <a:bodyPr/>
        <a:lstStyle/>
        <a:p>
          <a:endParaRPr lang="en-US"/>
        </a:p>
      </dgm:t>
    </dgm:pt>
    <dgm:pt modelId="{78DF12C5-FB70-5F41-BA6A-260AA3EFD926}" type="sibTrans" cxnId="{0295C07A-004B-4E40-BE9B-588580AF8D7B}">
      <dgm:prSet/>
      <dgm:spPr/>
      <dgm:t>
        <a:bodyPr/>
        <a:lstStyle/>
        <a:p>
          <a:endParaRPr lang="en-US"/>
        </a:p>
      </dgm:t>
    </dgm:pt>
    <dgm:pt modelId="{23953916-B1DB-E145-BAF4-5F6B141E8799}">
      <dgm:prSet/>
      <dgm:spPr/>
      <dgm:t>
        <a:bodyPr/>
        <a:lstStyle/>
        <a:p>
          <a:pPr rtl="0"/>
          <a:endParaRPr lang="en-US" b="1" dirty="0" smtClean="0"/>
        </a:p>
      </dgm:t>
    </dgm:pt>
    <dgm:pt modelId="{1E68719B-AC49-6E44-89C9-0AB5084F81CB}" type="parTrans" cxnId="{1710712C-F1E9-DD47-8C39-C507BC510675}">
      <dgm:prSet/>
      <dgm:spPr/>
      <dgm:t>
        <a:bodyPr/>
        <a:lstStyle/>
        <a:p>
          <a:endParaRPr lang="en-US"/>
        </a:p>
      </dgm:t>
    </dgm:pt>
    <dgm:pt modelId="{4D50CB5B-4A4B-3748-8A2E-79BCFEB1C3D1}" type="sibTrans" cxnId="{1710712C-F1E9-DD47-8C39-C507BC510675}">
      <dgm:prSet/>
      <dgm:spPr/>
      <dgm:t>
        <a:bodyPr/>
        <a:lstStyle/>
        <a:p>
          <a:endParaRPr lang="en-US"/>
        </a:p>
      </dgm:t>
    </dgm:pt>
    <dgm:pt modelId="{437C0F60-2A7D-AC41-9E9C-1B8726C7624C}" type="pres">
      <dgm:prSet presAssocID="{3845E9BE-F7CF-874E-A096-6D2F4240598A}" presName="matrix" presStyleCnt="0">
        <dgm:presLayoutVars>
          <dgm:chMax val="1"/>
          <dgm:dir/>
          <dgm:resizeHandles val="exact"/>
        </dgm:presLayoutVars>
      </dgm:prSet>
      <dgm:spPr/>
      <dgm:t>
        <a:bodyPr/>
        <a:lstStyle/>
        <a:p>
          <a:endParaRPr lang="en-US"/>
        </a:p>
      </dgm:t>
    </dgm:pt>
    <dgm:pt modelId="{D267B2DD-506A-D242-9C91-F7E4DCF58D00}" type="pres">
      <dgm:prSet presAssocID="{3845E9BE-F7CF-874E-A096-6D2F4240598A}" presName="diamond" presStyleLbl="bgShp" presStyleIdx="0" presStyleCnt="1"/>
      <dgm:spPr/>
    </dgm:pt>
    <dgm:pt modelId="{26E4437D-643A-4542-8947-3AAA2E7D396E}" type="pres">
      <dgm:prSet presAssocID="{3845E9BE-F7CF-874E-A096-6D2F4240598A}" presName="quad1" presStyleLbl="node1" presStyleIdx="0" presStyleCnt="4">
        <dgm:presLayoutVars>
          <dgm:chMax val="0"/>
          <dgm:chPref val="0"/>
          <dgm:bulletEnabled val="1"/>
        </dgm:presLayoutVars>
      </dgm:prSet>
      <dgm:spPr/>
      <dgm:t>
        <a:bodyPr/>
        <a:lstStyle/>
        <a:p>
          <a:endParaRPr lang="en-US"/>
        </a:p>
      </dgm:t>
    </dgm:pt>
    <dgm:pt modelId="{4CE965C1-33FC-E340-91F9-8029C6A03F8D}" type="pres">
      <dgm:prSet presAssocID="{3845E9BE-F7CF-874E-A096-6D2F4240598A}" presName="quad2" presStyleLbl="node1" presStyleIdx="1" presStyleCnt="4">
        <dgm:presLayoutVars>
          <dgm:chMax val="0"/>
          <dgm:chPref val="0"/>
          <dgm:bulletEnabled val="1"/>
        </dgm:presLayoutVars>
      </dgm:prSet>
      <dgm:spPr/>
      <dgm:t>
        <a:bodyPr/>
        <a:lstStyle/>
        <a:p>
          <a:endParaRPr lang="en-US"/>
        </a:p>
      </dgm:t>
    </dgm:pt>
    <dgm:pt modelId="{D63C33C2-E13A-6540-BC94-2B40327298F4}" type="pres">
      <dgm:prSet presAssocID="{3845E9BE-F7CF-874E-A096-6D2F4240598A}" presName="quad3" presStyleLbl="node1" presStyleIdx="2" presStyleCnt="4">
        <dgm:presLayoutVars>
          <dgm:chMax val="0"/>
          <dgm:chPref val="0"/>
          <dgm:bulletEnabled val="1"/>
        </dgm:presLayoutVars>
      </dgm:prSet>
      <dgm:spPr/>
      <dgm:t>
        <a:bodyPr/>
        <a:lstStyle/>
        <a:p>
          <a:endParaRPr lang="en-US"/>
        </a:p>
      </dgm:t>
    </dgm:pt>
    <dgm:pt modelId="{B9FCD08B-1F0A-2B41-94BD-FABF5B8851B9}" type="pres">
      <dgm:prSet presAssocID="{3845E9BE-F7CF-874E-A096-6D2F4240598A}" presName="quad4" presStyleLbl="node1" presStyleIdx="3" presStyleCnt="4">
        <dgm:presLayoutVars>
          <dgm:chMax val="0"/>
          <dgm:chPref val="0"/>
          <dgm:bulletEnabled val="1"/>
        </dgm:presLayoutVars>
      </dgm:prSet>
      <dgm:spPr/>
      <dgm:t>
        <a:bodyPr/>
        <a:lstStyle/>
        <a:p>
          <a:endParaRPr lang="en-US"/>
        </a:p>
      </dgm:t>
    </dgm:pt>
  </dgm:ptLst>
  <dgm:cxnLst>
    <dgm:cxn modelId="{ECC83E0F-6D19-8642-BFC8-3CC1DC48966A}" type="presOf" srcId="{40C27A96-04CA-3047-87BD-CC73EFF2F977}" destId="{D63C33C2-E13A-6540-BC94-2B40327298F4}" srcOrd="0" destOrd="0" presId="urn:microsoft.com/office/officeart/2005/8/layout/matrix3"/>
    <dgm:cxn modelId="{5E7B6B33-5C25-E34E-80FD-DD96071EF142}" srcId="{3845E9BE-F7CF-874E-A096-6D2F4240598A}" destId="{182321FC-0182-E64D-8BC9-3506A8423F74}" srcOrd="1" destOrd="0" parTransId="{0E54D7C0-FAEC-054C-84E5-13C2F91789C5}" sibTransId="{C233DB16-F937-3641-A977-EA2E47EBA76E}"/>
    <dgm:cxn modelId="{63B368A0-689D-AC49-A905-DA8928DA7EA5}" srcId="{3845E9BE-F7CF-874E-A096-6D2F4240598A}" destId="{40C27A96-04CA-3047-87BD-CC73EFF2F977}" srcOrd="2" destOrd="0" parTransId="{9A7AB052-AEC0-EF4E-B51C-E6D28B82C63B}" sibTransId="{69461A5A-CB91-1E43-97CF-A1BC3A62DBBF}"/>
    <dgm:cxn modelId="{2FCFC57E-3678-9B44-93CF-EE20B40A011C}" type="presOf" srcId="{5B1CA76C-545E-D741-BFB5-705790029334}" destId="{B9FCD08B-1F0A-2B41-94BD-FABF5B8851B9}" srcOrd="0" destOrd="0" presId="urn:microsoft.com/office/officeart/2005/8/layout/matrix3"/>
    <dgm:cxn modelId="{97057B5D-AC54-0448-85AF-A00D9ED947F2}" srcId="{3845E9BE-F7CF-874E-A096-6D2F4240598A}" destId="{BE5A1799-E322-9E45-BFCC-C55E285E82F0}" srcOrd="0" destOrd="0" parTransId="{A5A353A0-CAD5-A046-AF32-F1C361785DF8}" sibTransId="{BEC9FF51-7CBC-2A46-A34D-972509668ECC}"/>
    <dgm:cxn modelId="{B1B5180E-D9D0-5740-BF03-DE4B653BB7D9}" type="presOf" srcId="{3845E9BE-F7CF-874E-A096-6D2F4240598A}" destId="{437C0F60-2A7D-AC41-9E9C-1B8726C7624C}" srcOrd="0" destOrd="0" presId="urn:microsoft.com/office/officeart/2005/8/layout/matrix3"/>
    <dgm:cxn modelId="{1710712C-F1E9-DD47-8C39-C507BC510675}" srcId="{3845E9BE-F7CF-874E-A096-6D2F4240598A}" destId="{23953916-B1DB-E145-BAF4-5F6B141E8799}" srcOrd="4" destOrd="0" parTransId="{1E68719B-AC49-6E44-89C9-0AB5084F81CB}" sibTransId="{4D50CB5B-4A4B-3748-8A2E-79BCFEB1C3D1}"/>
    <dgm:cxn modelId="{B6D72F8F-5C22-2341-831B-0F4B9ADD653A}" type="presOf" srcId="{BE5A1799-E322-9E45-BFCC-C55E285E82F0}" destId="{26E4437D-643A-4542-8947-3AAA2E7D396E}" srcOrd="0" destOrd="0" presId="urn:microsoft.com/office/officeart/2005/8/layout/matrix3"/>
    <dgm:cxn modelId="{AF2CE2B0-B8F5-C642-85B7-413CCD933A8F}" type="presOf" srcId="{182321FC-0182-E64D-8BC9-3506A8423F74}" destId="{4CE965C1-33FC-E340-91F9-8029C6A03F8D}" srcOrd="0" destOrd="0" presId="urn:microsoft.com/office/officeart/2005/8/layout/matrix3"/>
    <dgm:cxn modelId="{0295C07A-004B-4E40-BE9B-588580AF8D7B}" srcId="{3845E9BE-F7CF-874E-A096-6D2F4240598A}" destId="{5B1CA76C-545E-D741-BFB5-705790029334}" srcOrd="3" destOrd="0" parTransId="{2FB318CA-5D09-F849-8AB2-FC2487B34BBF}" sibTransId="{78DF12C5-FB70-5F41-BA6A-260AA3EFD926}"/>
    <dgm:cxn modelId="{03BE9929-5D26-0949-B0DF-C4789FB9385F}" type="presParOf" srcId="{437C0F60-2A7D-AC41-9E9C-1B8726C7624C}" destId="{D267B2DD-506A-D242-9C91-F7E4DCF58D00}" srcOrd="0" destOrd="0" presId="urn:microsoft.com/office/officeart/2005/8/layout/matrix3"/>
    <dgm:cxn modelId="{40259E23-3E22-4243-B786-949AEE57168C}" type="presParOf" srcId="{437C0F60-2A7D-AC41-9E9C-1B8726C7624C}" destId="{26E4437D-643A-4542-8947-3AAA2E7D396E}" srcOrd="1" destOrd="0" presId="urn:microsoft.com/office/officeart/2005/8/layout/matrix3"/>
    <dgm:cxn modelId="{F6D05874-8347-044F-88F9-736EA6C3B493}" type="presParOf" srcId="{437C0F60-2A7D-AC41-9E9C-1B8726C7624C}" destId="{4CE965C1-33FC-E340-91F9-8029C6A03F8D}" srcOrd="2" destOrd="0" presId="urn:microsoft.com/office/officeart/2005/8/layout/matrix3"/>
    <dgm:cxn modelId="{027BD2AF-2F90-084E-B3DD-E6A519024625}" type="presParOf" srcId="{437C0F60-2A7D-AC41-9E9C-1B8726C7624C}" destId="{D63C33C2-E13A-6540-BC94-2B40327298F4}" srcOrd="3" destOrd="0" presId="urn:microsoft.com/office/officeart/2005/8/layout/matrix3"/>
    <dgm:cxn modelId="{01E0B38D-F458-7041-B1D8-F1B369B8DA04}" type="presParOf" srcId="{437C0F60-2A7D-AC41-9E9C-1B8726C7624C}" destId="{B9FCD08B-1F0A-2B41-94BD-FABF5B8851B9}"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397D1A-B50D-2643-BD60-4FBD2737C265}">
      <dsp:nvSpPr>
        <dsp:cNvPr id="0" name=""/>
        <dsp:cNvSpPr/>
      </dsp:nvSpPr>
      <dsp:spPr>
        <a:xfrm>
          <a:off x="4777" y="0"/>
          <a:ext cx="2866644" cy="2426208"/>
        </a:xfrm>
        <a:prstGeom prst="upArrow">
          <a:avLst/>
        </a:prstGeom>
        <a:gradFill rotWithShape="0">
          <a:gsLst>
            <a:gs pos="0">
              <a:schemeClr val="accent6">
                <a:shade val="50000"/>
                <a:hueOff val="0"/>
                <a:satOff val="0"/>
                <a:lumOff val="0"/>
                <a:alphaOff val="0"/>
                <a:tint val="100000"/>
                <a:shade val="100000"/>
                <a:satMod val="130000"/>
              </a:schemeClr>
            </a:gs>
            <a:gs pos="100000">
              <a:schemeClr val="accent6">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5A90CEE-B37A-CA46-B9C3-99367C748053}">
      <dsp:nvSpPr>
        <dsp:cNvPr id="0" name=""/>
        <dsp:cNvSpPr/>
      </dsp:nvSpPr>
      <dsp:spPr>
        <a:xfrm>
          <a:off x="2787587" y="0"/>
          <a:ext cx="5899212" cy="2426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0" rIns="170688" bIns="170688" numCol="1" spcCol="1270" anchor="ctr" anchorCtr="0">
          <a:noAutofit/>
        </a:bodyPr>
        <a:lstStyle/>
        <a:p>
          <a:pPr lvl="0" algn="l" defTabSz="1066800">
            <a:lnSpc>
              <a:spcPct val="90000"/>
            </a:lnSpc>
            <a:spcBef>
              <a:spcPct val="0"/>
            </a:spcBef>
            <a:spcAft>
              <a:spcPct val="35000"/>
            </a:spcAft>
          </a:pPr>
          <a:r>
            <a:rPr lang="en-US" sz="2400" kern="1200" dirty="0" smtClean="0"/>
            <a:t>Suicide Rate Higher Among</a:t>
          </a:r>
        </a:p>
        <a:p>
          <a:pPr marL="171450" lvl="1" indent="-171450" algn="l" defTabSz="844550">
            <a:lnSpc>
              <a:spcPct val="90000"/>
            </a:lnSpc>
            <a:spcBef>
              <a:spcPct val="0"/>
            </a:spcBef>
            <a:spcAft>
              <a:spcPct val="15000"/>
            </a:spcAft>
            <a:buChar char="••"/>
          </a:pPr>
          <a:r>
            <a:rPr lang="en-US" sz="1900" kern="1200" dirty="0" smtClean="0"/>
            <a:t>Protestants</a:t>
          </a:r>
        </a:p>
        <a:p>
          <a:pPr marL="171450" lvl="1" indent="-171450" algn="l" defTabSz="844550">
            <a:lnSpc>
              <a:spcPct val="90000"/>
            </a:lnSpc>
            <a:spcBef>
              <a:spcPct val="0"/>
            </a:spcBef>
            <a:spcAft>
              <a:spcPct val="15000"/>
            </a:spcAft>
            <a:buChar char="••"/>
          </a:pPr>
          <a:r>
            <a:rPr lang="en-US" sz="1900" kern="1200" dirty="0" smtClean="0"/>
            <a:t>Single People</a:t>
          </a:r>
        </a:p>
        <a:p>
          <a:pPr marL="171450" lvl="1" indent="-171450" algn="l" defTabSz="844550">
            <a:lnSpc>
              <a:spcPct val="90000"/>
            </a:lnSpc>
            <a:spcBef>
              <a:spcPct val="0"/>
            </a:spcBef>
            <a:spcAft>
              <a:spcPct val="15000"/>
            </a:spcAft>
            <a:buChar char="••"/>
          </a:pPr>
          <a:r>
            <a:rPr lang="en-US" sz="1900" kern="1200" dirty="0" smtClean="0"/>
            <a:t>Married, but Childless</a:t>
          </a:r>
        </a:p>
        <a:p>
          <a:pPr marL="171450" lvl="1" indent="-171450" algn="l" defTabSz="844550">
            <a:lnSpc>
              <a:spcPct val="90000"/>
            </a:lnSpc>
            <a:spcBef>
              <a:spcPct val="0"/>
            </a:spcBef>
            <a:spcAft>
              <a:spcPct val="15000"/>
            </a:spcAft>
            <a:buChar char="••"/>
          </a:pPr>
          <a:r>
            <a:rPr lang="en-US" sz="1900" kern="1200" dirty="0" smtClean="0"/>
            <a:t>City Dwellers</a:t>
          </a:r>
        </a:p>
        <a:p>
          <a:pPr marL="171450" lvl="1" indent="-171450" algn="l" defTabSz="844550">
            <a:lnSpc>
              <a:spcPct val="90000"/>
            </a:lnSpc>
            <a:spcBef>
              <a:spcPct val="0"/>
            </a:spcBef>
            <a:spcAft>
              <a:spcPct val="15000"/>
            </a:spcAft>
            <a:buChar char="••"/>
          </a:pPr>
          <a:r>
            <a:rPr lang="en-US" sz="1900" kern="1200" dirty="0" smtClean="0"/>
            <a:t>Men</a:t>
          </a:r>
        </a:p>
        <a:p>
          <a:pPr marL="171450" lvl="1" indent="-171450" algn="l" defTabSz="844550">
            <a:lnSpc>
              <a:spcPct val="90000"/>
            </a:lnSpc>
            <a:spcBef>
              <a:spcPct val="0"/>
            </a:spcBef>
            <a:spcAft>
              <a:spcPct val="15000"/>
            </a:spcAft>
            <a:buChar char="••"/>
          </a:pPr>
          <a:r>
            <a:rPr lang="en-US" sz="1900" kern="1200" dirty="0" smtClean="0"/>
            <a:t>Soldiers</a:t>
          </a:r>
        </a:p>
      </dsp:txBody>
      <dsp:txXfrm>
        <a:off x="2787587" y="0"/>
        <a:ext cx="5899212" cy="2426208"/>
      </dsp:txXfrm>
    </dsp:sp>
    <dsp:sp modelId="{451388BA-4ACB-3946-A108-BF2C29E0A46C}">
      <dsp:nvSpPr>
        <dsp:cNvPr id="0" name=""/>
        <dsp:cNvSpPr/>
      </dsp:nvSpPr>
      <dsp:spPr>
        <a:xfrm>
          <a:off x="864770" y="2628392"/>
          <a:ext cx="2866644" cy="2426208"/>
        </a:xfrm>
        <a:prstGeom prst="downArrow">
          <a:avLst/>
        </a:prstGeom>
        <a:gradFill rotWithShape="0">
          <a:gsLst>
            <a:gs pos="0">
              <a:schemeClr val="accent6">
                <a:shade val="50000"/>
                <a:hueOff val="0"/>
                <a:satOff val="-37425"/>
                <a:lumOff val="49652"/>
                <a:alphaOff val="0"/>
                <a:tint val="100000"/>
                <a:shade val="100000"/>
                <a:satMod val="130000"/>
              </a:schemeClr>
            </a:gs>
            <a:gs pos="100000">
              <a:schemeClr val="accent6">
                <a:shade val="50000"/>
                <a:hueOff val="0"/>
                <a:satOff val="-37425"/>
                <a:lumOff val="49652"/>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37DCAA2-6E48-6545-AF5C-60EBD255CF9D}">
      <dsp:nvSpPr>
        <dsp:cNvPr id="0" name=""/>
        <dsp:cNvSpPr/>
      </dsp:nvSpPr>
      <dsp:spPr>
        <a:xfrm>
          <a:off x="3817414" y="2628392"/>
          <a:ext cx="4864608" cy="2426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0" rIns="170688" bIns="170688" numCol="1" spcCol="1270" anchor="ctr" anchorCtr="0">
          <a:noAutofit/>
        </a:bodyPr>
        <a:lstStyle/>
        <a:p>
          <a:pPr lvl="0" algn="l" defTabSz="1066800">
            <a:lnSpc>
              <a:spcPct val="90000"/>
            </a:lnSpc>
            <a:spcBef>
              <a:spcPct val="0"/>
            </a:spcBef>
            <a:spcAft>
              <a:spcPct val="35000"/>
            </a:spcAft>
          </a:pPr>
          <a:r>
            <a:rPr lang="en-US" sz="2400" kern="1200" dirty="0" smtClean="0"/>
            <a:t>Suicide Rates Lower Among</a:t>
          </a:r>
          <a:endParaRPr lang="en-US" sz="2400" kern="1200" dirty="0"/>
        </a:p>
        <a:p>
          <a:pPr marL="171450" lvl="1" indent="-171450" algn="l" defTabSz="844550">
            <a:lnSpc>
              <a:spcPct val="90000"/>
            </a:lnSpc>
            <a:spcBef>
              <a:spcPct val="0"/>
            </a:spcBef>
            <a:spcAft>
              <a:spcPct val="15000"/>
            </a:spcAft>
            <a:buChar char="••"/>
          </a:pPr>
          <a:r>
            <a:rPr lang="en-US" sz="1900" kern="1200" dirty="0" smtClean="0"/>
            <a:t>Catholics</a:t>
          </a:r>
          <a:endParaRPr lang="en-US" sz="1900" kern="1200" dirty="0"/>
        </a:p>
        <a:p>
          <a:pPr marL="171450" lvl="1" indent="-171450" algn="l" defTabSz="844550">
            <a:lnSpc>
              <a:spcPct val="90000"/>
            </a:lnSpc>
            <a:spcBef>
              <a:spcPct val="0"/>
            </a:spcBef>
            <a:spcAft>
              <a:spcPct val="15000"/>
            </a:spcAft>
            <a:buChar char="••"/>
          </a:pPr>
          <a:r>
            <a:rPr lang="en-US" sz="1900" kern="1200" dirty="0" smtClean="0"/>
            <a:t>Married People</a:t>
          </a:r>
          <a:endParaRPr lang="en-US" sz="1900" kern="1200" dirty="0"/>
        </a:p>
        <a:p>
          <a:pPr marL="171450" lvl="1" indent="-171450" algn="l" defTabSz="844550">
            <a:lnSpc>
              <a:spcPct val="90000"/>
            </a:lnSpc>
            <a:spcBef>
              <a:spcPct val="0"/>
            </a:spcBef>
            <a:spcAft>
              <a:spcPct val="15000"/>
            </a:spcAft>
            <a:buChar char="••"/>
          </a:pPr>
          <a:r>
            <a:rPr lang="en-US" sz="1900" kern="1200" dirty="0" smtClean="0"/>
            <a:t>Rural Residents</a:t>
          </a:r>
          <a:endParaRPr lang="en-US" sz="1900" kern="1200" dirty="0"/>
        </a:p>
        <a:p>
          <a:pPr marL="171450" lvl="1" indent="-171450" algn="l" defTabSz="844550">
            <a:lnSpc>
              <a:spcPct val="90000"/>
            </a:lnSpc>
            <a:spcBef>
              <a:spcPct val="0"/>
            </a:spcBef>
            <a:spcAft>
              <a:spcPct val="15000"/>
            </a:spcAft>
            <a:buChar char="••"/>
          </a:pPr>
          <a:r>
            <a:rPr lang="en-US" sz="1900" kern="1200" dirty="0" smtClean="0"/>
            <a:t>Parents</a:t>
          </a:r>
          <a:endParaRPr lang="en-US" sz="1900" kern="1200" dirty="0"/>
        </a:p>
        <a:p>
          <a:pPr marL="171450" lvl="1" indent="-171450" algn="l" defTabSz="844550">
            <a:lnSpc>
              <a:spcPct val="90000"/>
            </a:lnSpc>
            <a:spcBef>
              <a:spcPct val="0"/>
            </a:spcBef>
            <a:spcAft>
              <a:spcPct val="15000"/>
            </a:spcAft>
            <a:buChar char="••"/>
          </a:pPr>
          <a:r>
            <a:rPr lang="en-US" sz="1900" kern="1200" dirty="0" smtClean="0"/>
            <a:t>Women</a:t>
          </a:r>
          <a:endParaRPr lang="en-US" sz="1900" kern="1200" dirty="0"/>
        </a:p>
        <a:p>
          <a:pPr marL="171450" lvl="1" indent="-171450" algn="l" defTabSz="844550">
            <a:lnSpc>
              <a:spcPct val="90000"/>
            </a:lnSpc>
            <a:spcBef>
              <a:spcPct val="0"/>
            </a:spcBef>
            <a:spcAft>
              <a:spcPct val="15000"/>
            </a:spcAft>
            <a:buChar char="••"/>
          </a:pPr>
          <a:r>
            <a:rPr lang="en-US" sz="1900" kern="1200" dirty="0" smtClean="0"/>
            <a:t>Civilians</a:t>
          </a:r>
          <a:endParaRPr lang="en-US" sz="1900" kern="1200" dirty="0"/>
        </a:p>
      </dsp:txBody>
      <dsp:txXfrm>
        <a:off x="3817414" y="2628392"/>
        <a:ext cx="4864608" cy="24262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397D1A-B50D-2643-BD60-4FBD2737C265}">
      <dsp:nvSpPr>
        <dsp:cNvPr id="0" name=""/>
        <dsp:cNvSpPr/>
      </dsp:nvSpPr>
      <dsp:spPr>
        <a:xfrm>
          <a:off x="3143" y="0"/>
          <a:ext cx="1885950" cy="2426208"/>
        </a:xfrm>
        <a:prstGeom prst="upArrow">
          <a:avLst/>
        </a:prstGeom>
        <a:gradFill rotWithShape="0">
          <a:gsLst>
            <a:gs pos="0">
              <a:schemeClr val="accent6">
                <a:shade val="50000"/>
                <a:hueOff val="0"/>
                <a:satOff val="0"/>
                <a:lumOff val="0"/>
                <a:alphaOff val="0"/>
                <a:tint val="100000"/>
                <a:shade val="100000"/>
                <a:satMod val="130000"/>
              </a:schemeClr>
            </a:gs>
            <a:gs pos="100000">
              <a:schemeClr val="accent6">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5A90CEE-B37A-CA46-B9C3-99367C748053}">
      <dsp:nvSpPr>
        <dsp:cNvPr id="0" name=""/>
        <dsp:cNvSpPr/>
      </dsp:nvSpPr>
      <dsp:spPr>
        <a:xfrm>
          <a:off x="1833938" y="0"/>
          <a:ext cx="3881061" cy="2426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0" rIns="149352" bIns="149352" numCol="1" spcCol="1270" anchor="ctr" anchorCtr="0">
          <a:noAutofit/>
        </a:bodyPr>
        <a:lstStyle/>
        <a:p>
          <a:pPr lvl="0" algn="l" defTabSz="933450">
            <a:lnSpc>
              <a:spcPct val="90000"/>
            </a:lnSpc>
            <a:spcBef>
              <a:spcPct val="0"/>
            </a:spcBef>
            <a:spcAft>
              <a:spcPct val="35000"/>
            </a:spcAft>
          </a:pPr>
          <a:r>
            <a:rPr lang="en-US" sz="2100" kern="1200" dirty="0" smtClean="0"/>
            <a:t>Suicide Rate Higher Among</a:t>
          </a:r>
        </a:p>
        <a:p>
          <a:pPr marL="171450" lvl="1" indent="-171450" algn="l" defTabSz="711200">
            <a:lnSpc>
              <a:spcPct val="90000"/>
            </a:lnSpc>
            <a:spcBef>
              <a:spcPct val="0"/>
            </a:spcBef>
            <a:spcAft>
              <a:spcPct val="15000"/>
            </a:spcAft>
            <a:buChar char="••"/>
          </a:pPr>
          <a:r>
            <a:rPr lang="en-US" sz="1600" kern="1200" dirty="0" smtClean="0"/>
            <a:t>Protestants</a:t>
          </a:r>
        </a:p>
        <a:p>
          <a:pPr marL="171450" lvl="1" indent="-171450" algn="l" defTabSz="711200">
            <a:lnSpc>
              <a:spcPct val="90000"/>
            </a:lnSpc>
            <a:spcBef>
              <a:spcPct val="0"/>
            </a:spcBef>
            <a:spcAft>
              <a:spcPct val="15000"/>
            </a:spcAft>
            <a:buChar char="••"/>
          </a:pPr>
          <a:r>
            <a:rPr lang="en-US" sz="1600" kern="1200" dirty="0" smtClean="0"/>
            <a:t>Single People</a:t>
          </a:r>
        </a:p>
        <a:p>
          <a:pPr marL="171450" lvl="1" indent="-171450" algn="l" defTabSz="711200">
            <a:lnSpc>
              <a:spcPct val="90000"/>
            </a:lnSpc>
            <a:spcBef>
              <a:spcPct val="0"/>
            </a:spcBef>
            <a:spcAft>
              <a:spcPct val="15000"/>
            </a:spcAft>
            <a:buChar char="••"/>
          </a:pPr>
          <a:r>
            <a:rPr lang="en-US" sz="1600" kern="1200" dirty="0" smtClean="0"/>
            <a:t>Married, but Childless</a:t>
          </a:r>
        </a:p>
        <a:p>
          <a:pPr marL="171450" lvl="1" indent="-171450" algn="l" defTabSz="711200">
            <a:lnSpc>
              <a:spcPct val="90000"/>
            </a:lnSpc>
            <a:spcBef>
              <a:spcPct val="0"/>
            </a:spcBef>
            <a:spcAft>
              <a:spcPct val="15000"/>
            </a:spcAft>
            <a:buChar char="••"/>
          </a:pPr>
          <a:r>
            <a:rPr lang="en-US" sz="1600" kern="1200" dirty="0" smtClean="0"/>
            <a:t>City Dwellers</a:t>
          </a:r>
        </a:p>
        <a:p>
          <a:pPr marL="171450" lvl="1" indent="-171450" algn="l" defTabSz="711200">
            <a:lnSpc>
              <a:spcPct val="90000"/>
            </a:lnSpc>
            <a:spcBef>
              <a:spcPct val="0"/>
            </a:spcBef>
            <a:spcAft>
              <a:spcPct val="15000"/>
            </a:spcAft>
            <a:buChar char="••"/>
          </a:pPr>
          <a:r>
            <a:rPr lang="en-US" sz="1600" kern="1200" dirty="0" smtClean="0"/>
            <a:t>Men</a:t>
          </a:r>
        </a:p>
        <a:p>
          <a:pPr marL="171450" lvl="1" indent="-171450" algn="l" defTabSz="711200">
            <a:lnSpc>
              <a:spcPct val="90000"/>
            </a:lnSpc>
            <a:spcBef>
              <a:spcPct val="0"/>
            </a:spcBef>
            <a:spcAft>
              <a:spcPct val="15000"/>
            </a:spcAft>
            <a:buChar char="••"/>
          </a:pPr>
          <a:r>
            <a:rPr lang="en-US" sz="1600" kern="1200" dirty="0" smtClean="0"/>
            <a:t>Soldiers</a:t>
          </a:r>
        </a:p>
      </dsp:txBody>
      <dsp:txXfrm>
        <a:off x="1833938" y="0"/>
        <a:ext cx="3881061" cy="2426208"/>
      </dsp:txXfrm>
    </dsp:sp>
    <dsp:sp modelId="{451388BA-4ACB-3946-A108-BF2C29E0A46C}">
      <dsp:nvSpPr>
        <dsp:cNvPr id="0" name=""/>
        <dsp:cNvSpPr/>
      </dsp:nvSpPr>
      <dsp:spPr>
        <a:xfrm>
          <a:off x="568928" y="2628392"/>
          <a:ext cx="1885950" cy="2426208"/>
        </a:xfrm>
        <a:prstGeom prst="downArrow">
          <a:avLst/>
        </a:prstGeom>
        <a:gradFill rotWithShape="0">
          <a:gsLst>
            <a:gs pos="0">
              <a:schemeClr val="accent6">
                <a:shade val="50000"/>
                <a:hueOff val="0"/>
                <a:satOff val="-37425"/>
                <a:lumOff val="49652"/>
                <a:alphaOff val="0"/>
                <a:tint val="100000"/>
                <a:shade val="100000"/>
                <a:satMod val="130000"/>
              </a:schemeClr>
            </a:gs>
            <a:gs pos="100000">
              <a:schemeClr val="accent6">
                <a:shade val="50000"/>
                <a:hueOff val="0"/>
                <a:satOff val="-37425"/>
                <a:lumOff val="49652"/>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37DCAA2-6E48-6545-AF5C-60EBD255CF9D}">
      <dsp:nvSpPr>
        <dsp:cNvPr id="0" name=""/>
        <dsp:cNvSpPr/>
      </dsp:nvSpPr>
      <dsp:spPr>
        <a:xfrm>
          <a:off x="2511456" y="2628392"/>
          <a:ext cx="3200400" cy="2426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0" rIns="149352" bIns="149352" numCol="1" spcCol="1270" anchor="ctr" anchorCtr="0">
          <a:noAutofit/>
        </a:bodyPr>
        <a:lstStyle/>
        <a:p>
          <a:pPr lvl="0" algn="l" defTabSz="933450">
            <a:lnSpc>
              <a:spcPct val="90000"/>
            </a:lnSpc>
            <a:spcBef>
              <a:spcPct val="0"/>
            </a:spcBef>
            <a:spcAft>
              <a:spcPct val="35000"/>
            </a:spcAft>
          </a:pPr>
          <a:r>
            <a:rPr lang="en-US" sz="2100" kern="1200" dirty="0" smtClean="0"/>
            <a:t>Suicide Rates Lower Among</a:t>
          </a:r>
          <a:endParaRPr lang="en-US" sz="2100" kern="1200" dirty="0"/>
        </a:p>
        <a:p>
          <a:pPr marL="171450" lvl="1" indent="-171450" algn="l" defTabSz="711200">
            <a:lnSpc>
              <a:spcPct val="90000"/>
            </a:lnSpc>
            <a:spcBef>
              <a:spcPct val="0"/>
            </a:spcBef>
            <a:spcAft>
              <a:spcPct val="15000"/>
            </a:spcAft>
            <a:buChar char="••"/>
          </a:pPr>
          <a:r>
            <a:rPr lang="en-US" sz="1600" kern="1200" dirty="0" smtClean="0"/>
            <a:t>Catholics</a:t>
          </a:r>
          <a:endParaRPr lang="en-US" sz="1600" kern="1200" dirty="0"/>
        </a:p>
        <a:p>
          <a:pPr marL="171450" lvl="1" indent="-171450" algn="l" defTabSz="711200">
            <a:lnSpc>
              <a:spcPct val="90000"/>
            </a:lnSpc>
            <a:spcBef>
              <a:spcPct val="0"/>
            </a:spcBef>
            <a:spcAft>
              <a:spcPct val="15000"/>
            </a:spcAft>
            <a:buChar char="••"/>
          </a:pPr>
          <a:r>
            <a:rPr lang="en-US" sz="1600" kern="1200" dirty="0" smtClean="0"/>
            <a:t>Married People</a:t>
          </a:r>
          <a:endParaRPr lang="en-US" sz="1600" kern="1200" dirty="0"/>
        </a:p>
        <a:p>
          <a:pPr marL="171450" lvl="1" indent="-171450" algn="l" defTabSz="711200">
            <a:lnSpc>
              <a:spcPct val="90000"/>
            </a:lnSpc>
            <a:spcBef>
              <a:spcPct val="0"/>
            </a:spcBef>
            <a:spcAft>
              <a:spcPct val="15000"/>
            </a:spcAft>
            <a:buChar char="••"/>
          </a:pPr>
          <a:r>
            <a:rPr lang="en-US" sz="1600" kern="1200" dirty="0" smtClean="0"/>
            <a:t>Rural Residents</a:t>
          </a:r>
          <a:endParaRPr lang="en-US" sz="1600" kern="1200" dirty="0"/>
        </a:p>
        <a:p>
          <a:pPr marL="171450" lvl="1" indent="-171450" algn="l" defTabSz="711200">
            <a:lnSpc>
              <a:spcPct val="90000"/>
            </a:lnSpc>
            <a:spcBef>
              <a:spcPct val="0"/>
            </a:spcBef>
            <a:spcAft>
              <a:spcPct val="15000"/>
            </a:spcAft>
            <a:buChar char="••"/>
          </a:pPr>
          <a:r>
            <a:rPr lang="en-US" sz="1600" kern="1200" dirty="0" smtClean="0"/>
            <a:t>Parents</a:t>
          </a:r>
          <a:endParaRPr lang="en-US" sz="1600" kern="1200" dirty="0"/>
        </a:p>
        <a:p>
          <a:pPr marL="171450" lvl="1" indent="-171450" algn="l" defTabSz="711200">
            <a:lnSpc>
              <a:spcPct val="90000"/>
            </a:lnSpc>
            <a:spcBef>
              <a:spcPct val="0"/>
            </a:spcBef>
            <a:spcAft>
              <a:spcPct val="15000"/>
            </a:spcAft>
            <a:buChar char="••"/>
          </a:pPr>
          <a:r>
            <a:rPr lang="en-US" sz="1600" kern="1200" dirty="0" smtClean="0"/>
            <a:t>Women</a:t>
          </a:r>
          <a:endParaRPr lang="en-US" sz="1600" kern="1200" dirty="0"/>
        </a:p>
        <a:p>
          <a:pPr marL="171450" lvl="1" indent="-171450" algn="l" defTabSz="711200">
            <a:lnSpc>
              <a:spcPct val="90000"/>
            </a:lnSpc>
            <a:spcBef>
              <a:spcPct val="0"/>
            </a:spcBef>
            <a:spcAft>
              <a:spcPct val="15000"/>
            </a:spcAft>
            <a:buChar char="••"/>
          </a:pPr>
          <a:r>
            <a:rPr lang="en-US" sz="1600" kern="1200" dirty="0" smtClean="0"/>
            <a:t>Civilians</a:t>
          </a:r>
          <a:endParaRPr lang="en-US" sz="1600" kern="1200" dirty="0"/>
        </a:p>
      </dsp:txBody>
      <dsp:txXfrm>
        <a:off x="2511456" y="2628392"/>
        <a:ext cx="3200400" cy="24262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67B2DD-506A-D242-9C91-F7E4DCF58D00}">
      <dsp:nvSpPr>
        <dsp:cNvPr id="0" name=""/>
        <dsp:cNvSpPr/>
      </dsp:nvSpPr>
      <dsp:spPr>
        <a:xfrm>
          <a:off x="2089149" y="0"/>
          <a:ext cx="4953000" cy="4953000"/>
        </a:xfrm>
        <a:prstGeom prst="diamond">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6E4437D-643A-4542-8947-3AAA2E7D396E}">
      <dsp:nvSpPr>
        <dsp:cNvPr id="0" name=""/>
        <dsp:cNvSpPr/>
      </dsp:nvSpPr>
      <dsp:spPr>
        <a:xfrm>
          <a:off x="2559684" y="470535"/>
          <a:ext cx="1931670" cy="1931670"/>
        </a:xfrm>
        <a:prstGeom prst="roundRect">
          <a:avLst/>
        </a:prstGeom>
        <a:gradFill rotWithShape="0">
          <a:gsLst>
            <a:gs pos="0">
              <a:schemeClr val="accent2">
                <a:shade val="80000"/>
                <a:hueOff val="0"/>
                <a:satOff val="0"/>
                <a:lumOff val="0"/>
                <a:alphaOff val="0"/>
                <a:tint val="100000"/>
                <a:shade val="100000"/>
                <a:satMod val="130000"/>
              </a:schemeClr>
            </a:gs>
            <a:gs pos="100000">
              <a:schemeClr val="accent2">
                <a:shade val="8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0">
            <a:lnSpc>
              <a:spcPct val="90000"/>
            </a:lnSpc>
            <a:spcBef>
              <a:spcPct val="0"/>
            </a:spcBef>
            <a:spcAft>
              <a:spcPct val="35000"/>
            </a:spcAft>
          </a:pPr>
          <a:r>
            <a:rPr lang="en-US" sz="2700" b="1" kern="1200" dirty="0" smtClean="0"/>
            <a:t>Altruistic </a:t>
          </a:r>
        </a:p>
      </dsp:txBody>
      <dsp:txXfrm>
        <a:off x="2653980" y="564831"/>
        <a:ext cx="1743078" cy="1743078"/>
      </dsp:txXfrm>
    </dsp:sp>
    <dsp:sp modelId="{4CE965C1-33FC-E340-91F9-8029C6A03F8D}">
      <dsp:nvSpPr>
        <dsp:cNvPr id="0" name=""/>
        <dsp:cNvSpPr/>
      </dsp:nvSpPr>
      <dsp:spPr>
        <a:xfrm>
          <a:off x="4639945" y="470535"/>
          <a:ext cx="1931670" cy="1931670"/>
        </a:xfrm>
        <a:prstGeom prst="roundRect">
          <a:avLst/>
        </a:prstGeom>
        <a:gradFill rotWithShape="0">
          <a:gsLst>
            <a:gs pos="0">
              <a:schemeClr val="accent2">
                <a:shade val="80000"/>
                <a:hueOff val="0"/>
                <a:satOff val="-9340"/>
                <a:lumOff val="10584"/>
                <a:alphaOff val="0"/>
                <a:tint val="100000"/>
                <a:shade val="100000"/>
                <a:satMod val="130000"/>
              </a:schemeClr>
            </a:gs>
            <a:gs pos="100000">
              <a:schemeClr val="accent2">
                <a:shade val="80000"/>
                <a:hueOff val="0"/>
                <a:satOff val="-9340"/>
                <a:lumOff val="10584"/>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0">
            <a:lnSpc>
              <a:spcPct val="90000"/>
            </a:lnSpc>
            <a:spcBef>
              <a:spcPct val="0"/>
            </a:spcBef>
            <a:spcAft>
              <a:spcPct val="35000"/>
            </a:spcAft>
          </a:pPr>
          <a:r>
            <a:rPr lang="en-US" sz="2700" b="1" kern="1200" dirty="0" smtClean="0"/>
            <a:t>Egoistic</a:t>
          </a:r>
        </a:p>
      </dsp:txBody>
      <dsp:txXfrm>
        <a:off x="4734241" y="564831"/>
        <a:ext cx="1743078" cy="1743078"/>
      </dsp:txXfrm>
    </dsp:sp>
    <dsp:sp modelId="{D63C33C2-E13A-6540-BC94-2B40327298F4}">
      <dsp:nvSpPr>
        <dsp:cNvPr id="0" name=""/>
        <dsp:cNvSpPr/>
      </dsp:nvSpPr>
      <dsp:spPr>
        <a:xfrm>
          <a:off x="2559684" y="2550795"/>
          <a:ext cx="1931670" cy="1931670"/>
        </a:xfrm>
        <a:prstGeom prst="roundRect">
          <a:avLst/>
        </a:prstGeom>
        <a:gradFill rotWithShape="0">
          <a:gsLst>
            <a:gs pos="0">
              <a:schemeClr val="accent2">
                <a:shade val="80000"/>
                <a:hueOff val="0"/>
                <a:satOff val="-18679"/>
                <a:lumOff val="21168"/>
                <a:alphaOff val="0"/>
                <a:tint val="100000"/>
                <a:shade val="100000"/>
                <a:satMod val="130000"/>
              </a:schemeClr>
            </a:gs>
            <a:gs pos="100000">
              <a:schemeClr val="accent2">
                <a:shade val="80000"/>
                <a:hueOff val="0"/>
                <a:satOff val="-18679"/>
                <a:lumOff val="21168"/>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0">
            <a:lnSpc>
              <a:spcPct val="90000"/>
            </a:lnSpc>
            <a:spcBef>
              <a:spcPct val="0"/>
            </a:spcBef>
            <a:spcAft>
              <a:spcPct val="35000"/>
            </a:spcAft>
          </a:pPr>
          <a:r>
            <a:rPr lang="en-US" sz="2700" b="1" kern="1200" dirty="0" smtClean="0"/>
            <a:t>Anomic</a:t>
          </a:r>
        </a:p>
      </dsp:txBody>
      <dsp:txXfrm>
        <a:off x="2653980" y="2645091"/>
        <a:ext cx="1743078" cy="1743078"/>
      </dsp:txXfrm>
    </dsp:sp>
    <dsp:sp modelId="{B9FCD08B-1F0A-2B41-94BD-FABF5B8851B9}">
      <dsp:nvSpPr>
        <dsp:cNvPr id="0" name=""/>
        <dsp:cNvSpPr/>
      </dsp:nvSpPr>
      <dsp:spPr>
        <a:xfrm>
          <a:off x="4639945" y="2550795"/>
          <a:ext cx="1931670" cy="1931670"/>
        </a:xfrm>
        <a:prstGeom prst="roundRect">
          <a:avLst/>
        </a:prstGeom>
        <a:gradFill rotWithShape="0">
          <a:gsLst>
            <a:gs pos="0">
              <a:schemeClr val="accent2">
                <a:shade val="80000"/>
                <a:hueOff val="0"/>
                <a:satOff val="-28019"/>
                <a:lumOff val="31752"/>
                <a:alphaOff val="0"/>
                <a:tint val="100000"/>
                <a:shade val="100000"/>
                <a:satMod val="130000"/>
              </a:schemeClr>
            </a:gs>
            <a:gs pos="100000">
              <a:schemeClr val="accent2">
                <a:shade val="80000"/>
                <a:hueOff val="0"/>
                <a:satOff val="-28019"/>
                <a:lumOff val="31752"/>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0">
            <a:lnSpc>
              <a:spcPct val="90000"/>
            </a:lnSpc>
            <a:spcBef>
              <a:spcPct val="0"/>
            </a:spcBef>
            <a:spcAft>
              <a:spcPct val="35000"/>
            </a:spcAft>
          </a:pPr>
          <a:r>
            <a:rPr lang="en-US" sz="2700" b="1" kern="1200" dirty="0" smtClean="0"/>
            <a:t>Fatalistic</a:t>
          </a:r>
        </a:p>
      </dsp:txBody>
      <dsp:txXfrm>
        <a:off x="4734241" y="2645091"/>
        <a:ext cx="1743078" cy="1743078"/>
      </dsp:txXfrm>
    </dsp:sp>
  </dsp:spTree>
</dsp:drawing>
</file>

<file path=ppt/diagrams/layout1.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i="0"/>
            </a:lvl1pPr>
          </a:lstStyle>
          <a:p>
            <a:endParaRPr lang="en-US"/>
          </a:p>
        </p:txBody>
      </p:sp>
      <p:sp>
        <p:nvSpPr>
          <p:cNvPr id="18435" name="Rectangle 3"/>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i="0"/>
            </a:lvl1pPr>
          </a:lstStyle>
          <a:p>
            <a:endParaRPr lang="en-US"/>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8437" name="Rectangle 5"/>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438" name="Rectangle 6"/>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i="0"/>
            </a:lvl1pPr>
          </a:lstStyle>
          <a:p>
            <a:endParaRPr lang="en-US"/>
          </a:p>
        </p:txBody>
      </p:sp>
      <p:sp>
        <p:nvSpPr>
          <p:cNvPr id="18439" name="Rectangle 7"/>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i="0"/>
            </a:lvl1pPr>
          </a:lstStyle>
          <a:p>
            <a:fld id="{D1713B07-5943-6B46-800F-514C06ABD2DF}" type="slidenum">
              <a:rPr lang="en-US"/>
              <a:pPr/>
              <a:t>‹#›</a:t>
            </a:fld>
            <a:endParaRPr lang="en-US"/>
          </a:p>
        </p:txBody>
      </p:sp>
    </p:spTree>
    <p:extLst>
      <p:ext uri="{BB962C8B-B14F-4D97-AF65-F5344CB8AC3E}">
        <p14:creationId xmlns:p14="http://schemas.microsoft.com/office/powerpoint/2010/main" val="31316661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fontAlgn="base">
      <a:spcBef>
        <a:spcPct val="30000"/>
      </a:spcBef>
      <a:spcAft>
        <a:spcPct val="0"/>
      </a:spcAft>
      <a:defRPr sz="1200" kern="1200">
        <a:solidFill>
          <a:schemeClr val="tx1"/>
        </a:solidFill>
        <a:latin typeface="Arial" charset="0"/>
        <a:ea typeface="ＭＳ Ｐゴシック" charset="0"/>
        <a:cs typeface="+mn-cs"/>
      </a:defRPr>
    </a:lvl2pPr>
    <a:lvl3pPr marL="914400" algn="l" rtl="0" fontAlgn="base">
      <a:spcBef>
        <a:spcPct val="30000"/>
      </a:spcBef>
      <a:spcAft>
        <a:spcPct val="0"/>
      </a:spcAft>
      <a:defRPr sz="1200" kern="1200">
        <a:solidFill>
          <a:schemeClr val="tx1"/>
        </a:solidFill>
        <a:latin typeface="Arial" charset="0"/>
        <a:ea typeface="ＭＳ Ｐゴシック" charset="0"/>
        <a:cs typeface="+mn-cs"/>
      </a:defRPr>
    </a:lvl3pPr>
    <a:lvl4pPr marL="1371600" algn="l" rtl="0" fontAlgn="base">
      <a:spcBef>
        <a:spcPct val="30000"/>
      </a:spcBef>
      <a:spcAft>
        <a:spcPct val="0"/>
      </a:spcAft>
      <a:defRPr sz="1200" kern="1200">
        <a:solidFill>
          <a:schemeClr val="tx1"/>
        </a:solidFill>
        <a:latin typeface="Arial" charset="0"/>
        <a:ea typeface="ＭＳ Ｐゴシック" charset="0"/>
        <a:cs typeface="+mn-cs"/>
      </a:defRPr>
    </a:lvl4pPr>
    <a:lvl5pPr marL="1828800" algn="l" rtl="0" fontAlgn="base">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5F4A07-EE9D-7E4D-AD85-4F0FBFC77F62}" type="slidenum">
              <a:rPr lang="en-US"/>
              <a:pPr/>
              <a:t>1</a:t>
            </a:fld>
            <a:endParaRPr lang="en-US"/>
          </a:p>
        </p:txBody>
      </p:sp>
      <p:sp>
        <p:nvSpPr>
          <p:cNvPr id="2150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1507"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68B936-3FFF-D448-AA0B-6E39929FD53B}" type="slidenum">
              <a:rPr lang="en-US"/>
              <a:pPr/>
              <a:t>20</a:t>
            </a:fld>
            <a:endParaRPr lang="en-US"/>
          </a:p>
        </p:txBody>
      </p:sp>
      <p:sp>
        <p:nvSpPr>
          <p:cNvPr id="430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3011" name="Rectangle 3"/>
          <p:cNvSpPr>
            <a:spLocks noGrp="1" noChangeArrowheads="1"/>
          </p:cNvSpPr>
          <p:nvPr>
            <p:ph type="body" idx="1"/>
          </p:nvPr>
        </p:nvSpPr>
        <p:spPr/>
        <p:txBody>
          <a:bodyPr/>
          <a:lstStyle/>
          <a:p>
            <a:pPr>
              <a:lnSpc>
                <a:spcPct val="80000"/>
              </a:lnSpc>
            </a:pPr>
            <a:endParaRPr lang="en-US" sz="10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DBAE71-80D7-A742-B18D-14AEE2605064}" type="slidenum">
              <a:rPr lang="en-US"/>
              <a:pPr/>
              <a:t>21</a:t>
            </a:fld>
            <a:endParaRPr lang="en-US"/>
          </a:p>
        </p:txBody>
      </p:sp>
      <p:sp>
        <p:nvSpPr>
          <p:cNvPr id="419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1987" name="Rectangle 3"/>
          <p:cNvSpPr>
            <a:spLocks noGrp="1" noChangeArrowheads="1"/>
          </p:cNvSpPr>
          <p:nvPr>
            <p:ph type="body" idx="1"/>
          </p:nvPr>
        </p:nvSpPr>
        <p:spPr/>
        <p:txBody>
          <a:bodyPr/>
          <a:lstStyle/>
          <a:p>
            <a:endParaRPr lang="en-US"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D68107-9AE8-904A-8235-C1A32075F14C}" type="slidenum">
              <a:rPr lang="en-US"/>
              <a:pPr/>
              <a:t>22</a:t>
            </a:fld>
            <a:endParaRPr lang="en-US"/>
          </a:p>
        </p:txBody>
      </p:sp>
      <p:sp>
        <p:nvSpPr>
          <p:cNvPr id="552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76E6F5-D5A9-DF4C-B4D9-B7EEB20B8843}" type="slidenum">
              <a:rPr lang="en-US"/>
              <a:pPr/>
              <a:t>23</a:t>
            </a:fld>
            <a:endParaRPr lang="en-US"/>
          </a:p>
        </p:txBody>
      </p:sp>
      <p:sp>
        <p:nvSpPr>
          <p:cNvPr id="440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4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5A7853-35B6-F845-8C4E-455FBF0E4F5C}" type="slidenum">
              <a:rPr lang="en-US"/>
              <a:pPr/>
              <a:t>25</a:t>
            </a:fld>
            <a:endParaRPr lang="en-US"/>
          </a:p>
        </p:txBody>
      </p:sp>
      <p:sp>
        <p:nvSpPr>
          <p:cNvPr id="808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D186CC-6572-7548-9C0A-8E7471E42053}" type="slidenum">
              <a:rPr lang="en-US"/>
              <a:pPr/>
              <a:t>26</a:t>
            </a:fld>
            <a:endParaRPr lang="en-US"/>
          </a:p>
        </p:txBody>
      </p:sp>
      <p:sp>
        <p:nvSpPr>
          <p:cNvPr id="768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6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4E47092-1460-4A4B-B0BC-B09F99454E85}" type="slidenum">
              <a:rPr lang="en-US"/>
              <a:pPr/>
              <a:t>27</a:t>
            </a:fld>
            <a:endParaRPr lang="en-US"/>
          </a:p>
        </p:txBody>
      </p:sp>
      <p:sp>
        <p:nvSpPr>
          <p:cNvPr id="60418" name="Slide Image Placeholder 1"/>
          <p:cNvSpPr>
            <a:spLocks noGrp="1" noRot="1" noChangeAspect="1" noTextEdit="1"/>
          </p:cNvSpPr>
          <p:nvPr>
            <p:ph type="sldImg"/>
          </p:nvPr>
        </p:nvSpPr>
        <p:spPr>
          <a:ln/>
          <a:extLst>
            <a:ext uri="{FAA26D3D-D897-4be2-8F04-BA451C77F1D7}">
              <ma14:placeholderFlag xmlns:ma14="http://schemas.microsoft.com/office/mac/drawingml/2011/main" val="1"/>
            </a:ext>
          </a:extLst>
        </p:spPr>
      </p:sp>
      <p:sp>
        <p:nvSpPr>
          <p:cNvPr id="60419" name="Notes Placeholder 2"/>
          <p:cNvSpPr>
            <a:spLocks noGrp="1"/>
          </p:cNvSpPr>
          <p:nvPr>
            <p:ph type="body" idx="1"/>
          </p:nvPr>
        </p:nvSpPr>
        <p:spPr/>
        <p:txBody>
          <a:bodyPr/>
          <a:lstStyle/>
          <a:p>
            <a:endParaRPr lang="en-US"/>
          </a:p>
        </p:txBody>
      </p:sp>
      <p:sp>
        <p:nvSpPr>
          <p:cNvPr id="6042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fontAlgn="base">
              <a:spcBef>
                <a:spcPct val="0"/>
              </a:spcBef>
              <a:spcAft>
                <a:spcPct val="0"/>
              </a:spcAft>
              <a:defRPr>
                <a:solidFill>
                  <a:schemeClr val="tx1"/>
                </a:solidFill>
                <a:latin typeface="Arial" charset="0"/>
                <a:ea typeface="Arial" charset="0"/>
                <a:cs typeface="Arial" charset="0"/>
              </a:defRPr>
            </a:lvl6pPr>
            <a:lvl7pPr marL="2971800" indent="-228600" fontAlgn="base">
              <a:spcBef>
                <a:spcPct val="0"/>
              </a:spcBef>
              <a:spcAft>
                <a:spcPct val="0"/>
              </a:spcAft>
              <a:defRPr>
                <a:solidFill>
                  <a:schemeClr val="tx1"/>
                </a:solidFill>
                <a:latin typeface="Arial" charset="0"/>
                <a:ea typeface="Arial" charset="0"/>
                <a:cs typeface="Arial" charset="0"/>
              </a:defRPr>
            </a:lvl7pPr>
            <a:lvl8pPr marL="3429000" indent="-228600" fontAlgn="base">
              <a:spcBef>
                <a:spcPct val="0"/>
              </a:spcBef>
              <a:spcAft>
                <a:spcPct val="0"/>
              </a:spcAft>
              <a:defRPr>
                <a:solidFill>
                  <a:schemeClr val="tx1"/>
                </a:solidFill>
                <a:latin typeface="Arial" charset="0"/>
                <a:ea typeface="Arial" charset="0"/>
                <a:cs typeface="Arial" charset="0"/>
              </a:defRPr>
            </a:lvl8pPr>
            <a:lvl9pPr marL="3886200" indent="-228600" fontAlgn="base">
              <a:spcBef>
                <a:spcPct val="0"/>
              </a:spcBef>
              <a:spcAft>
                <a:spcPct val="0"/>
              </a:spcAft>
              <a:defRPr>
                <a:solidFill>
                  <a:schemeClr val="tx1"/>
                </a:solidFill>
                <a:latin typeface="Arial" charset="0"/>
                <a:ea typeface="Arial" charset="0"/>
                <a:cs typeface="Arial" charset="0"/>
              </a:defRPr>
            </a:lvl9pPr>
          </a:lstStyle>
          <a:p>
            <a:pPr algn="r"/>
            <a:fld id="{560D5F76-6B6A-F647-AEAF-92CB4BE4915E}" type="slidenum">
              <a:rPr lang="en-US" sz="1200"/>
              <a:pPr algn="r"/>
              <a:t>27</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15F8D1-5BF0-DA45-A1C4-C849758B9436}" type="slidenum">
              <a:rPr lang="en-US"/>
              <a:pPr/>
              <a:t>29</a:t>
            </a:fld>
            <a:endParaRPr lang="en-US"/>
          </a:p>
        </p:txBody>
      </p:sp>
      <p:sp>
        <p:nvSpPr>
          <p:cNvPr id="819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E60CEB-5E28-434D-A31E-440527D72518}" type="slidenum">
              <a:rPr lang="en-US"/>
              <a:pPr/>
              <a:t>30</a:t>
            </a:fld>
            <a:endParaRPr lang="en-US"/>
          </a:p>
        </p:txBody>
      </p:sp>
      <p:sp>
        <p:nvSpPr>
          <p:cNvPr id="829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2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4FC0AE-8CC1-964E-A97B-45B7885B3957}" type="slidenum">
              <a:rPr lang="en-US"/>
              <a:pPr/>
              <a:t>32</a:t>
            </a:fld>
            <a:endParaRPr lang="en-US"/>
          </a:p>
        </p:txBody>
      </p:sp>
      <p:sp>
        <p:nvSpPr>
          <p:cNvPr id="348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4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713291-7041-1E42-9340-BB8EF652CF3A}" type="slidenum">
              <a:rPr lang="en-US"/>
              <a:pPr/>
              <a:t>2</a:t>
            </a:fld>
            <a:endParaRPr lang="en-US"/>
          </a:p>
        </p:txBody>
      </p:sp>
      <p:sp>
        <p:nvSpPr>
          <p:cNvPr id="225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E2015E-DD9D-9B40-BFEE-3BA6F9B8172B}" type="slidenum">
              <a:rPr lang="en-US"/>
              <a:pPr/>
              <a:t>3</a:t>
            </a:fld>
            <a:endParaRPr lang="en-US"/>
          </a:p>
        </p:txBody>
      </p:sp>
      <p:sp>
        <p:nvSpPr>
          <p:cNvPr id="245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CBCFF2-1C75-0A4C-BF6E-F6B9B6D41AF5}" type="slidenum">
              <a:rPr lang="en-US"/>
              <a:pPr/>
              <a:t>4</a:t>
            </a:fld>
            <a:endParaRPr lang="en-US"/>
          </a:p>
        </p:txBody>
      </p:sp>
      <p:sp>
        <p:nvSpPr>
          <p:cNvPr id="276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7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3BF93F-E842-C64D-97F2-E5407A036C61}" type="slidenum">
              <a:rPr lang="en-US"/>
              <a:pPr/>
              <a:t>5</a:t>
            </a:fld>
            <a:endParaRPr lang="en-US"/>
          </a:p>
        </p:txBody>
      </p:sp>
      <p:sp>
        <p:nvSpPr>
          <p:cNvPr id="286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8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B57D8B-89C2-684D-9FFB-2B790DFD9080}" type="slidenum">
              <a:rPr lang="en-US"/>
              <a:pPr/>
              <a:t>7</a:t>
            </a:fld>
            <a:endParaRPr lang="en-US"/>
          </a:p>
        </p:txBody>
      </p:sp>
      <p:sp>
        <p:nvSpPr>
          <p:cNvPr id="296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9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0D1DC6-108E-AF4F-8622-AA67837FDDEF}" type="slidenum">
              <a:rPr lang="en-US"/>
              <a:pPr/>
              <a:t>8</a:t>
            </a:fld>
            <a:endParaRPr lang="en-US"/>
          </a:p>
        </p:txBody>
      </p:sp>
      <p:sp>
        <p:nvSpPr>
          <p:cNvPr id="307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FB56F6-1696-7E49-9001-321DE3099549}" type="slidenum">
              <a:rPr lang="en-US"/>
              <a:pPr/>
              <a:t>18</a:t>
            </a:fld>
            <a:endParaRPr lang="en-US"/>
          </a:p>
        </p:txBody>
      </p:sp>
      <p:sp>
        <p:nvSpPr>
          <p:cNvPr id="245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579" name="Rectangle 3"/>
          <p:cNvSpPr>
            <a:spLocks noGrp="1" noChangeArrowheads="1"/>
          </p:cNvSpPr>
          <p:nvPr>
            <p:ph type="body" idx="1"/>
          </p:nvPr>
        </p:nvSpPr>
        <p:spPr/>
        <p:txBody>
          <a:bodyPr/>
          <a:lstStyle/>
          <a:p>
            <a:pPr marL="228600" indent="-228600"/>
            <a:endParaRPr lang="en-US" sz="10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822481-B88B-CB47-AA22-6540C43E167D}" type="slidenum">
              <a:rPr lang="en-US"/>
              <a:pPr/>
              <a:t>19</a:t>
            </a:fld>
            <a:endParaRPr lang="en-US"/>
          </a:p>
        </p:txBody>
      </p:sp>
      <p:sp>
        <p:nvSpPr>
          <p:cNvPr id="317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174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0BC12A2-F5BC-C04C-BBC8-AC90F196A22A}" type="slidenum">
              <a:rPr lang="en-US"/>
              <a:pPr/>
              <a:t>‹#›</a:t>
            </a:fld>
            <a:endParaRPr lang="en-US"/>
          </a:p>
        </p:txBody>
      </p:sp>
    </p:spTree>
    <p:extLst>
      <p:ext uri="{BB962C8B-B14F-4D97-AF65-F5344CB8AC3E}">
        <p14:creationId xmlns:p14="http://schemas.microsoft.com/office/powerpoint/2010/main" val="2484433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5446264-2529-C441-A068-23003FCDFAA3}" type="slidenum">
              <a:rPr lang="en-US"/>
              <a:pPr/>
              <a:t>‹#›</a:t>
            </a:fld>
            <a:endParaRPr lang="en-US"/>
          </a:p>
        </p:txBody>
      </p:sp>
    </p:spTree>
    <p:extLst>
      <p:ext uri="{BB962C8B-B14F-4D97-AF65-F5344CB8AC3E}">
        <p14:creationId xmlns:p14="http://schemas.microsoft.com/office/powerpoint/2010/main" val="2413404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7D490FC-8077-AD48-8DF2-245CC5EFE544}" type="slidenum">
              <a:rPr lang="en-US"/>
              <a:pPr/>
              <a:t>‹#›</a:t>
            </a:fld>
            <a:endParaRPr lang="en-US"/>
          </a:p>
        </p:txBody>
      </p:sp>
    </p:spTree>
    <p:extLst>
      <p:ext uri="{BB962C8B-B14F-4D97-AF65-F5344CB8AC3E}">
        <p14:creationId xmlns:p14="http://schemas.microsoft.com/office/powerpoint/2010/main" val="3105898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8FFF120-034D-D642-9334-80CFFF62819A}" type="slidenum">
              <a:rPr lang="en-US"/>
              <a:pPr/>
              <a:t>‹#›</a:t>
            </a:fld>
            <a:endParaRPr lang="en-US"/>
          </a:p>
        </p:txBody>
      </p:sp>
    </p:spTree>
    <p:extLst>
      <p:ext uri="{BB962C8B-B14F-4D97-AF65-F5344CB8AC3E}">
        <p14:creationId xmlns:p14="http://schemas.microsoft.com/office/powerpoint/2010/main" val="666999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A5614A-B397-2A44-BB27-0DEC75CC792E}" type="slidenum">
              <a:rPr lang="en-US"/>
              <a:pPr/>
              <a:t>‹#›</a:t>
            </a:fld>
            <a:endParaRPr lang="en-US"/>
          </a:p>
        </p:txBody>
      </p:sp>
    </p:spTree>
    <p:extLst>
      <p:ext uri="{BB962C8B-B14F-4D97-AF65-F5344CB8AC3E}">
        <p14:creationId xmlns:p14="http://schemas.microsoft.com/office/powerpoint/2010/main" val="3395000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28205BD-AC31-C34F-92FD-C12EF8C48833}" type="slidenum">
              <a:rPr lang="en-US"/>
              <a:pPr/>
              <a:t>‹#›</a:t>
            </a:fld>
            <a:endParaRPr lang="en-US"/>
          </a:p>
        </p:txBody>
      </p:sp>
    </p:spTree>
    <p:extLst>
      <p:ext uri="{BB962C8B-B14F-4D97-AF65-F5344CB8AC3E}">
        <p14:creationId xmlns:p14="http://schemas.microsoft.com/office/powerpoint/2010/main" val="2015809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679C7F4-2C3C-1D4F-8FE1-D8E61684F890}" type="slidenum">
              <a:rPr lang="en-US"/>
              <a:pPr/>
              <a:t>‹#›</a:t>
            </a:fld>
            <a:endParaRPr lang="en-US"/>
          </a:p>
        </p:txBody>
      </p:sp>
    </p:spTree>
    <p:extLst>
      <p:ext uri="{BB962C8B-B14F-4D97-AF65-F5344CB8AC3E}">
        <p14:creationId xmlns:p14="http://schemas.microsoft.com/office/powerpoint/2010/main" val="1073605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4E892F7-5988-C24F-AA95-E9DA0EBF3745}" type="slidenum">
              <a:rPr lang="en-US"/>
              <a:pPr/>
              <a:t>‹#›</a:t>
            </a:fld>
            <a:endParaRPr lang="en-US"/>
          </a:p>
        </p:txBody>
      </p:sp>
    </p:spTree>
    <p:extLst>
      <p:ext uri="{BB962C8B-B14F-4D97-AF65-F5344CB8AC3E}">
        <p14:creationId xmlns:p14="http://schemas.microsoft.com/office/powerpoint/2010/main" val="3998684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160D7BF-AF60-3440-953F-7C6C8C1C3C4A}" type="slidenum">
              <a:rPr lang="en-US"/>
              <a:pPr/>
              <a:t>‹#›</a:t>
            </a:fld>
            <a:endParaRPr lang="en-US"/>
          </a:p>
        </p:txBody>
      </p:sp>
    </p:spTree>
    <p:extLst>
      <p:ext uri="{BB962C8B-B14F-4D97-AF65-F5344CB8AC3E}">
        <p14:creationId xmlns:p14="http://schemas.microsoft.com/office/powerpoint/2010/main" val="1201791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4F66D04-2004-7C45-9BE4-75A9A0FE38DD}" type="slidenum">
              <a:rPr lang="en-US"/>
              <a:pPr/>
              <a:t>‹#›</a:t>
            </a:fld>
            <a:endParaRPr lang="en-US"/>
          </a:p>
        </p:txBody>
      </p:sp>
    </p:spTree>
    <p:extLst>
      <p:ext uri="{BB962C8B-B14F-4D97-AF65-F5344CB8AC3E}">
        <p14:creationId xmlns:p14="http://schemas.microsoft.com/office/powerpoint/2010/main" val="332879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124D3F3-66E9-EE48-B8CE-215E838C734E}" type="slidenum">
              <a:rPr lang="en-US"/>
              <a:pPr/>
              <a:t>‹#›</a:t>
            </a:fld>
            <a:endParaRPr lang="en-US"/>
          </a:p>
        </p:txBody>
      </p:sp>
    </p:spTree>
    <p:extLst>
      <p:ext uri="{BB962C8B-B14F-4D97-AF65-F5344CB8AC3E}">
        <p14:creationId xmlns:p14="http://schemas.microsoft.com/office/powerpoint/2010/main" val="20114308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i="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i="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i="0"/>
            </a:lvl1pPr>
          </a:lstStyle>
          <a:p>
            <a:fld id="{F40097ED-495F-E249-B829-257F86DC0C6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ＭＳ Ｐゴシック" charset="0"/>
          <a:cs typeface="ＭＳ Ｐゴシック" charset="0"/>
        </a:defRPr>
      </a:lvl2pPr>
      <a:lvl3pPr algn="ctr" rtl="0" fontAlgn="base">
        <a:spcBef>
          <a:spcPct val="0"/>
        </a:spcBef>
        <a:spcAft>
          <a:spcPct val="0"/>
        </a:spcAft>
        <a:defRPr sz="4400">
          <a:solidFill>
            <a:schemeClr val="tx2"/>
          </a:solidFill>
          <a:latin typeface="Arial" charset="0"/>
          <a:ea typeface="ＭＳ Ｐゴシック" charset="0"/>
          <a:cs typeface="ＭＳ Ｐゴシック" charset="0"/>
        </a:defRPr>
      </a:lvl3pPr>
      <a:lvl4pPr algn="ctr" rtl="0" fontAlgn="base">
        <a:spcBef>
          <a:spcPct val="0"/>
        </a:spcBef>
        <a:spcAft>
          <a:spcPct val="0"/>
        </a:spcAft>
        <a:defRPr sz="4400">
          <a:solidFill>
            <a:schemeClr val="tx2"/>
          </a:solidFill>
          <a:latin typeface="Arial" charset="0"/>
          <a:ea typeface="ＭＳ Ｐゴシック" charset="0"/>
          <a:cs typeface="ＭＳ Ｐゴシック" charset="0"/>
        </a:defRPr>
      </a:lvl4pPr>
      <a:lvl5pPr algn="ctr" rtl="0" fontAlgn="base">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9" name="Picture 9"/>
          <p:cNvPicPr>
            <a:picLocks noChangeAspect="1" noChangeArrowheads="1"/>
          </p:cNvPicPr>
          <p:nvPr/>
        </p:nvPicPr>
        <p:blipFill>
          <a:blip r:embed="rId3">
            <a:lum bright="24000"/>
            <a:extLst>
              <a:ext uri="{28A0092B-C50C-407E-A947-70E740481C1C}">
                <a14:useLocalDpi xmlns:a14="http://schemas.microsoft.com/office/drawing/2010/main" val="0"/>
              </a:ext>
            </a:extLst>
          </a:blip>
          <a:srcRect/>
          <a:stretch>
            <a:fillRect/>
          </a:stretch>
        </p:blipFill>
        <p:spPr bwMode="auto">
          <a:xfrm>
            <a:off x="0" y="0"/>
            <a:ext cx="9109075" cy="129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0485" name="Title 1"/>
          <p:cNvSpPr>
            <a:spLocks/>
          </p:cNvSpPr>
          <p:nvPr/>
        </p:nvSpPr>
        <p:spPr bwMode="auto">
          <a:xfrm>
            <a:off x="0" y="0"/>
            <a:ext cx="91440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gn="ctr" eaLnBrk="1" hangingPunct="1"/>
            <a:r>
              <a:rPr lang="en-US" sz="3400" i="0" dirty="0" smtClean="0">
                <a:solidFill>
                  <a:schemeClr val="tx2"/>
                </a:solidFill>
                <a:latin typeface="Didot" charset="0"/>
              </a:rPr>
              <a:t>The </a:t>
            </a:r>
            <a:r>
              <a:rPr lang="en-US" sz="3400" i="0" dirty="0">
                <a:solidFill>
                  <a:schemeClr val="tx2"/>
                </a:solidFill>
                <a:latin typeface="Didot" charset="0"/>
              </a:rPr>
              <a:t>Sociology of Emile Durkheim </a:t>
            </a:r>
          </a:p>
        </p:txBody>
      </p:sp>
      <p:sp>
        <p:nvSpPr>
          <p:cNvPr id="4" name="Rectangle 12"/>
          <p:cNvSpPr>
            <a:spLocks noChangeArrowheads="1"/>
          </p:cNvSpPr>
          <p:nvPr/>
        </p:nvSpPr>
        <p:spPr bwMode="auto">
          <a:xfrm>
            <a:off x="304800" y="1295400"/>
            <a:ext cx="4267200" cy="5334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txBody>
          <a:bodyPr/>
          <a:lstStyle/>
          <a:p>
            <a:pPr marL="342900" indent="-342900" algn="ctr" eaLnBrk="1" hangingPunct="1">
              <a:spcBef>
                <a:spcPct val="20000"/>
              </a:spcBef>
            </a:pPr>
            <a:r>
              <a:rPr lang="en-US" sz="2800" b="1" i="0" u="sng" dirty="0">
                <a:latin typeface="Didot" charset="0"/>
              </a:rPr>
              <a:t>Agenda</a:t>
            </a:r>
          </a:p>
          <a:p>
            <a:pPr marL="342900" indent="-342900" eaLnBrk="1" hangingPunct="1">
              <a:spcBef>
                <a:spcPct val="20000"/>
              </a:spcBef>
            </a:pPr>
            <a:r>
              <a:rPr lang="en-US" sz="2800" b="1" i="0" u="sng" dirty="0">
                <a:latin typeface="Didot" charset="0"/>
              </a:rPr>
              <a:t>Objective</a:t>
            </a:r>
            <a:r>
              <a:rPr lang="en-US" sz="2800" b="1" i="0" dirty="0">
                <a:latin typeface="Didot" charset="0"/>
              </a:rPr>
              <a:t>:</a:t>
            </a:r>
          </a:p>
          <a:p>
            <a:pPr marL="342900" indent="-342900" eaLnBrk="1" hangingPunct="1">
              <a:spcBef>
                <a:spcPct val="20000"/>
              </a:spcBef>
            </a:pPr>
            <a:r>
              <a:rPr lang="en-US" sz="2800" b="1" i="0" dirty="0">
                <a:latin typeface="Didot" charset="0"/>
              </a:rPr>
              <a:t>1.  To understand the sociology of Emile Durkheim and its contributions to the field of sociology.</a:t>
            </a:r>
          </a:p>
          <a:p>
            <a:pPr marL="342900" indent="-342900" eaLnBrk="1" hangingPunct="1">
              <a:spcBef>
                <a:spcPct val="20000"/>
              </a:spcBef>
            </a:pPr>
            <a:r>
              <a:rPr lang="en-US" sz="2800" b="1" i="0" u="sng" dirty="0">
                <a:latin typeface="Didot" charset="0"/>
              </a:rPr>
              <a:t>Schedule</a:t>
            </a:r>
            <a:r>
              <a:rPr lang="en-US" sz="2800" b="1" i="0" dirty="0">
                <a:latin typeface="Didot" charset="0"/>
              </a:rPr>
              <a:t>: </a:t>
            </a:r>
          </a:p>
          <a:p>
            <a:pPr marL="342900" indent="-342900" eaLnBrk="1" hangingPunct="1">
              <a:spcBef>
                <a:spcPct val="20000"/>
              </a:spcBef>
              <a:buFontTx/>
              <a:buAutoNum type="arabicPeriod"/>
            </a:pPr>
            <a:r>
              <a:rPr lang="en-US" sz="2800" b="1" i="0" dirty="0">
                <a:latin typeface="Didot" charset="0"/>
              </a:rPr>
              <a:t>Discussion of Durkheim</a:t>
            </a:r>
            <a:r>
              <a:rPr lang="ja-JP" altLang="en-US" sz="2800" b="1" i="0" dirty="0">
                <a:latin typeface="Didot" charset="0"/>
              </a:rPr>
              <a:t>’</a:t>
            </a:r>
            <a:r>
              <a:rPr lang="en-US" sz="2800" b="1" i="0" dirty="0">
                <a:latin typeface="Didot" charset="0"/>
              </a:rPr>
              <a:t>s </a:t>
            </a:r>
            <a:r>
              <a:rPr lang="en-US" sz="2800" b="1" i="0" dirty="0" smtClean="0">
                <a:latin typeface="Didot" charset="0"/>
              </a:rPr>
              <a:t>Theory</a:t>
            </a:r>
          </a:p>
          <a:p>
            <a:pPr marL="342900" indent="-342900" eaLnBrk="1" hangingPunct="1">
              <a:spcBef>
                <a:spcPct val="20000"/>
              </a:spcBef>
              <a:buFontTx/>
              <a:buAutoNum type="arabicPeriod"/>
            </a:pPr>
            <a:r>
              <a:rPr lang="en-US" sz="2800" b="1" i="0" dirty="0">
                <a:latin typeface="Didot" charset="0"/>
              </a:rPr>
              <a:t> </a:t>
            </a:r>
            <a:r>
              <a:rPr lang="en-US" sz="2800" b="1" dirty="0" smtClean="0">
                <a:latin typeface="Didot" charset="0"/>
              </a:rPr>
              <a:t>Jesus Camp</a:t>
            </a:r>
            <a:endParaRPr lang="en-US" sz="2800" b="1" i="0" dirty="0">
              <a:latin typeface="Didot" charset="0"/>
            </a:endParaRPr>
          </a:p>
          <a:p>
            <a:pPr marL="857250" lvl="1" indent="-457200" eaLnBrk="1" hangingPunct="1">
              <a:spcBef>
                <a:spcPct val="20000"/>
              </a:spcBef>
            </a:pPr>
            <a:endParaRPr lang="en-US" sz="2000" b="1" i="0" dirty="0">
              <a:latin typeface="Didot" charset="0"/>
            </a:endParaRPr>
          </a:p>
          <a:p>
            <a:pPr marL="342900" indent="-342900" eaLnBrk="1" hangingPunct="1">
              <a:spcBef>
                <a:spcPct val="20000"/>
              </a:spcBef>
            </a:pPr>
            <a:r>
              <a:rPr lang="en-US" sz="2000" b="1" i="0" u="sng" dirty="0"/>
              <a:t> </a:t>
            </a:r>
          </a:p>
        </p:txBody>
      </p:sp>
      <p:sp>
        <p:nvSpPr>
          <p:cNvPr id="7" name="Rectangle 12"/>
          <p:cNvSpPr txBox="1">
            <a:spLocks noChangeArrowheads="1"/>
          </p:cNvSpPr>
          <p:nvPr/>
        </p:nvSpPr>
        <p:spPr bwMode="auto">
          <a:xfrm>
            <a:off x="4953000" y="1295400"/>
            <a:ext cx="3886200" cy="5257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457200" indent="-457200">
              <a:defRPr sz="2400">
                <a:solidFill>
                  <a:schemeClr val="tx1"/>
                </a:solidFill>
                <a:latin typeface="Didot" charset="0"/>
                <a:ea typeface="ＭＳ Ｐゴシック" charset="0"/>
                <a:cs typeface="ＭＳ Ｐゴシック" charset="0"/>
              </a:defRPr>
            </a:lvl1pPr>
            <a:lvl2pPr marL="742950" indent="-285750">
              <a:defRPr sz="2400">
                <a:solidFill>
                  <a:schemeClr val="tx1"/>
                </a:solidFill>
                <a:latin typeface="Didot" charset="0"/>
                <a:ea typeface="ＭＳ Ｐゴシック" charset="0"/>
              </a:defRPr>
            </a:lvl2pPr>
            <a:lvl3pPr marL="1143000" indent="-228600">
              <a:defRPr sz="2400">
                <a:solidFill>
                  <a:schemeClr val="tx1"/>
                </a:solidFill>
                <a:latin typeface="Didot" charset="0"/>
                <a:ea typeface="ＭＳ Ｐゴシック" charset="0"/>
              </a:defRPr>
            </a:lvl3pPr>
            <a:lvl4pPr marL="1600200" indent="-228600">
              <a:defRPr sz="2400">
                <a:solidFill>
                  <a:schemeClr val="tx1"/>
                </a:solidFill>
                <a:latin typeface="Didot" charset="0"/>
                <a:ea typeface="ＭＳ Ｐゴシック" charset="0"/>
              </a:defRPr>
            </a:lvl4pPr>
            <a:lvl5pPr marL="2057400" indent="-228600">
              <a:defRPr sz="2400">
                <a:solidFill>
                  <a:schemeClr val="tx1"/>
                </a:solidFill>
                <a:latin typeface="Didot" charset="0"/>
                <a:ea typeface="ＭＳ Ｐゴシック" charset="0"/>
              </a:defRPr>
            </a:lvl5pPr>
            <a:lvl6pPr marL="2514600" indent="-228600" eaLnBrk="0" fontAlgn="base" hangingPunct="0">
              <a:spcBef>
                <a:spcPct val="0"/>
              </a:spcBef>
              <a:spcAft>
                <a:spcPct val="0"/>
              </a:spcAft>
              <a:defRPr sz="2400">
                <a:solidFill>
                  <a:schemeClr val="tx1"/>
                </a:solidFill>
                <a:latin typeface="Didot" charset="0"/>
                <a:ea typeface="ＭＳ Ｐゴシック" charset="0"/>
              </a:defRPr>
            </a:lvl6pPr>
            <a:lvl7pPr marL="2971800" indent="-228600" eaLnBrk="0" fontAlgn="base" hangingPunct="0">
              <a:spcBef>
                <a:spcPct val="0"/>
              </a:spcBef>
              <a:spcAft>
                <a:spcPct val="0"/>
              </a:spcAft>
              <a:defRPr sz="2400">
                <a:solidFill>
                  <a:schemeClr val="tx1"/>
                </a:solidFill>
                <a:latin typeface="Didot" charset="0"/>
                <a:ea typeface="ＭＳ Ｐゴシック" charset="0"/>
              </a:defRPr>
            </a:lvl7pPr>
            <a:lvl8pPr marL="3429000" indent="-228600" eaLnBrk="0" fontAlgn="base" hangingPunct="0">
              <a:spcBef>
                <a:spcPct val="0"/>
              </a:spcBef>
              <a:spcAft>
                <a:spcPct val="0"/>
              </a:spcAft>
              <a:defRPr sz="2400">
                <a:solidFill>
                  <a:schemeClr val="tx1"/>
                </a:solidFill>
                <a:latin typeface="Didot" charset="0"/>
                <a:ea typeface="ＭＳ Ｐゴシック" charset="0"/>
              </a:defRPr>
            </a:lvl8pPr>
            <a:lvl9pPr marL="3886200" indent="-228600" eaLnBrk="0" fontAlgn="base" hangingPunct="0">
              <a:spcBef>
                <a:spcPct val="0"/>
              </a:spcBef>
              <a:spcAft>
                <a:spcPct val="0"/>
              </a:spcAft>
              <a:defRPr sz="2400">
                <a:solidFill>
                  <a:schemeClr val="tx1"/>
                </a:solidFill>
                <a:latin typeface="Didot" charset="0"/>
                <a:ea typeface="ＭＳ Ｐゴシック" charset="0"/>
              </a:defRPr>
            </a:lvl9pPr>
          </a:lstStyle>
          <a:p>
            <a:pPr eaLnBrk="1" hangingPunct="1">
              <a:spcBef>
                <a:spcPct val="20000"/>
              </a:spcBef>
              <a:buClr>
                <a:schemeClr val="tx1"/>
              </a:buClr>
            </a:pPr>
            <a:r>
              <a:rPr lang="en-US" sz="2800" b="1" i="0" u="sng" dirty="0"/>
              <a:t>Homework</a:t>
            </a:r>
            <a:endParaRPr lang="en-US" sz="2800" b="1" i="0" dirty="0"/>
          </a:p>
          <a:p>
            <a:pPr eaLnBrk="1" hangingPunct="1">
              <a:spcBef>
                <a:spcPct val="20000"/>
              </a:spcBef>
              <a:buClr>
                <a:schemeClr val="tx1"/>
              </a:buClr>
              <a:buFont typeface="Arial" charset="0"/>
              <a:buAutoNum type="arabicPeriod"/>
            </a:pPr>
            <a:r>
              <a:rPr lang="en-US" sz="2800" b="1" i="0" dirty="0" smtClean="0"/>
              <a:t>Marx, Weber, and Durkheim </a:t>
            </a:r>
            <a:r>
              <a:rPr lang="en-US" sz="2800" b="1" i="0" smtClean="0"/>
              <a:t>Assignment </a:t>
            </a:r>
            <a:r>
              <a:rPr lang="en-US" sz="2800" b="1" i="0" smtClean="0"/>
              <a:t>Due Mon 3/17 – NEW DATE!</a:t>
            </a:r>
            <a:endParaRPr lang="en-US" sz="2800" b="1" i="0"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772400" cy="1143000"/>
          </a:xfrm>
        </p:spPr>
        <p:txBody>
          <a:bodyPr/>
          <a:lstStyle/>
          <a:p>
            <a:r>
              <a:rPr lang="en-US" dirty="0" smtClean="0">
                <a:latin typeface="Didot"/>
                <a:cs typeface="Didot"/>
              </a:rPr>
              <a:t>Understanding Suicide</a:t>
            </a:r>
            <a:endParaRPr lang="en-US" dirty="0">
              <a:latin typeface="Didot"/>
              <a:cs typeface="Didot"/>
            </a:endParaRPr>
          </a:p>
        </p:txBody>
      </p:sp>
      <p:sp>
        <p:nvSpPr>
          <p:cNvPr id="3" name="Content Placeholder 2"/>
          <p:cNvSpPr>
            <a:spLocks noGrp="1"/>
          </p:cNvSpPr>
          <p:nvPr>
            <p:ph idx="1"/>
          </p:nvPr>
        </p:nvSpPr>
        <p:spPr>
          <a:xfrm>
            <a:off x="457200" y="1447800"/>
            <a:ext cx="5105400" cy="4114800"/>
          </a:xfrm>
        </p:spPr>
        <p:txBody>
          <a:bodyPr/>
          <a:lstStyle/>
          <a:p>
            <a:r>
              <a:rPr lang="en-US" dirty="0" smtClean="0">
                <a:latin typeface="Didot"/>
                <a:cs typeface="Didot"/>
              </a:rPr>
              <a:t>What are some reasons why people might commit suicide?</a:t>
            </a:r>
          </a:p>
          <a:p>
            <a:r>
              <a:rPr lang="en-US" dirty="0" smtClean="0">
                <a:latin typeface="Didot"/>
                <a:cs typeface="Didot"/>
              </a:rPr>
              <a:t>Is suicide a personal trouble or a social issue?</a:t>
            </a:r>
          </a:p>
          <a:p>
            <a:r>
              <a:rPr lang="en-US" dirty="0" smtClean="0">
                <a:latin typeface="Didot"/>
                <a:cs typeface="Didot"/>
              </a:rPr>
              <a:t>Do you think rates of suicide vary from place to place?</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715000" y="1447800"/>
            <a:ext cx="3102455" cy="4648200"/>
          </a:xfrm>
          <a:prstGeom prst="rect">
            <a:avLst/>
          </a:prstGeom>
        </p:spPr>
      </p:pic>
    </p:spTree>
    <p:extLst>
      <p:ext uri="{BB962C8B-B14F-4D97-AF65-F5344CB8AC3E}">
        <p14:creationId xmlns:p14="http://schemas.microsoft.com/office/powerpoint/2010/main" val="370240608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228600"/>
            <a:ext cx="9144000" cy="6194323"/>
          </a:xfrm>
          <a:prstGeom prst="rect">
            <a:avLst/>
          </a:prstGeom>
        </p:spPr>
      </p:pic>
    </p:spTree>
    <p:extLst>
      <p:ext uri="{BB962C8B-B14F-4D97-AF65-F5344CB8AC3E}">
        <p14:creationId xmlns:p14="http://schemas.microsoft.com/office/powerpoint/2010/main" val="298083361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143000"/>
          </a:xfrm>
        </p:spPr>
        <p:txBody>
          <a:bodyPr/>
          <a:lstStyle/>
          <a:p>
            <a:r>
              <a:rPr lang="en-US" dirty="0" smtClean="0">
                <a:latin typeface="Didot"/>
                <a:cs typeface="Didot"/>
              </a:rPr>
              <a:t>Durkheim’s Response to Country Level Suicide Data</a:t>
            </a:r>
            <a:endParaRPr lang="en-US" dirty="0">
              <a:latin typeface="Didot"/>
              <a:cs typeface="Didot"/>
            </a:endParaRPr>
          </a:p>
        </p:txBody>
      </p:sp>
      <p:sp>
        <p:nvSpPr>
          <p:cNvPr id="438275" name="Rectangle 3"/>
          <p:cNvSpPr>
            <a:spLocks noGrp="1" noChangeArrowheads="1"/>
          </p:cNvSpPr>
          <p:nvPr>
            <p:ph idx="1"/>
          </p:nvPr>
        </p:nvSpPr>
        <p:spPr>
          <a:xfrm>
            <a:off x="304800" y="1600200"/>
            <a:ext cx="8686800" cy="4114800"/>
          </a:xfrm>
        </p:spPr>
        <p:txBody>
          <a:bodyPr/>
          <a:lstStyle/>
          <a:p>
            <a:r>
              <a:rPr lang="en-US" sz="2600" dirty="0">
                <a:latin typeface="Didot"/>
                <a:cs typeface="Didot"/>
              </a:rPr>
              <a:t>Durkheim noted that suicide rates differed, </a:t>
            </a:r>
            <a:r>
              <a:rPr lang="en-US" sz="2600" dirty="0" smtClean="0">
                <a:latin typeface="Didot"/>
                <a:cs typeface="Didot"/>
              </a:rPr>
              <a:t>by country.</a:t>
            </a:r>
            <a:endParaRPr lang="en-US" sz="2600" dirty="0">
              <a:latin typeface="Didot"/>
              <a:cs typeface="Didot"/>
            </a:endParaRPr>
          </a:p>
          <a:p>
            <a:r>
              <a:rPr lang="en-US" sz="2600" dirty="0">
                <a:latin typeface="Didot"/>
                <a:cs typeface="Didot"/>
              </a:rPr>
              <a:t>He felt that differences in the rates of suicides suggested that more than </a:t>
            </a:r>
            <a:r>
              <a:rPr lang="en-US" sz="2600" dirty="0" smtClean="0">
                <a:latin typeface="Didot"/>
                <a:cs typeface="Didot"/>
              </a:rPr>
              <a:t>individual </a:t>
            </a:r>
            <a:r>
              <a:rPr lang="en-US" sz="2600" dirty="0">
                <a:latin typeface="Didot"/>
                <a:cs typeface="Didot"/>
              </a:rPr>
              <a:t>factors were operating. </a:t>
            </a:r>
          </a:p>
          <a:p>
            <a:r>
              <a:rPr lang="en-US" sz="2600" dirty="0">
                <a:latin typeface="Didot"/>
                <a:cs typeface="Didot"/>
              </a:rPr>
              <a:t>He thought that suicide must reflect changes in social </a:t>
            </a:r>
            <a:r>
              <a:rPr lang="en-US" sz="2600" dirty="0" smtClean="0">
                <a:latin typeface="Didot"/>
                <a:cs typeface="Didot"/>
              </a:rPr>
              <a:t>circumstances</a:t>
            </a:r>
            <a:r>
              <a:rPr lang="en-US" sz="2600" dirty="0">
                <a:latin typeface="Didot"/>
                <a:cs typeface="Didot"/>
              </a:rPr>
              <a:t>. The problem was to discover the nature of these circumstances and their causes.  </a:t>
            </a:r>
          </a:p>
        </p:txBody>
      </p:sp>
      <p:pic>
        <p:nvPicPr>
          <p:cNvPr id="3" name="Picture 2"/>
          <p:cNvPicPr>
            <a:picLocks noChangeAspect="1"/>
          </p:cNvPicPr>
          <p:nvPr/>
        </p:nvPicPr>
        <p:blipFill>
          <a:blip r:embed="rId2"/>
          <a:stretch>
            <a:fillRect/>
          </a:stretch>
        </p:blipFill>
        <p:spPr>
          <a:xfrm>
            <a:off x="0" y="4981173"/>
            <a:ext cx="9144000" cy="1847193"/>
          </a:xfrm>
          <a:prstGeom prst="rect">
            <a:avLst/>
          </a:prstGeom>
        </p:spPr>
      </p:pic>
    </p:spTree>
    <p:extLst>
      <p:ext uri="{BB962C8B-B14F-4D97-AF65-F5344CB8AC3E}">
        <p14:creationId xmlns:p14="http://schemas.microsoft.com/office/powerpoint/2010/main" val="298097414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
            <a:ext cx="7772400" cy="1143000"/>
          </a:xfrm>
        </p:spPr>
        <p:txBody>
          <a:bodyPr/>
          <a:lstStyle/>
          <a:p>
            <a:r>
              <a:rPr lang="en-US" dirty="0" smtClean="0">
                <a:latin typeface="Didot"/>
                <a:cs typeface="Didot"/>
              </a:rPr>
              <a:t>Durkheim’s Hypothesis</a:t>
            </a:r>
            <a:endParaRPr lang="en-US" dirty="0">
              <a:latin typeface="Didot"/>
              <a:cs typeface="Didot"/>
            </a:endParaRPr>
          </a:p>
        </p:txBody>
      </p:sp>
      <p:sp>
        <p:nvSpPr>
          <p:cNvPr id="442371" name="Rectangle 3"/>
          <p:cNvSpPr>
            <a:spLocks noGrp="1" noChangeArrowheads="1"/>
          </p:cNvSpPr>
          <p:nvPr>
            <p:ph idx="1"/>
          </p:nvPr>
        </p:nvSpPr>
        <p:spPr>
          <a:xfrm>
            <a:off x="29633" y="1143000"/>
            <a:ext cx="8763000" cy="4114800"/>
          </a:xfrm>
        </p:spPr>
        <p:txBody>
          <a:bodyPr/>
          <a:lstStyle/>
          <a:p>
            <a:r>
              <a:rPr lang="en-US" dirty="0">
                <a:latin typeface="Didot"/>
                <a:cs typeface="Didot"/>
              </a:rPr>
              <a:t>Durkheim arrived at his hypothesis that the basic causes of suicide were social in nature.</a:t>
            </a:r>
          </a:p>
          <a:p>
            <a:r>
              <a:rPr lang="en-US" dirty="0" smtClean="0">
                <a:latin typeface="Didot"/>
                <a:cs typeface="Didot"/>
              </a:rPr>
              <a:t>So he looked at how social factors might shape the likelihood of an individual to commit suicide:</a:t>
            </a:r>
          </a:p>
          <a:p>
            <a:pPr lvl="1"/>
            <a:r>
              <a:rPr lang="en-US" dirty="0" smtClean="0">
                <a:latin typeface="Didot"/>
                <a:cs typeface="Didot"/>
              </a:rPr>
              <a:t>Religion</a:t>
            </a:r>
          </a:p>
          <a:p>
            <a:pPr lvl="1"/>
            <a:r>
              <a:rPr lang="en-US" dirty="0" smtClean="0">
                <a:latin typeface="Didot"/>
                <a:cs typeface="Didot"/>
              </a:rPr>
              <a:t>Marital Status</a:t>
            </a:r>
          </a:p>
          <a:p>
            <a:pPr lvl="1"/>
            <a:r>
              <a:rPr lang="en-US" dirty="0" smtClean="0">
                <a:latin typeface="Didot"/>
                <a:cs typeface="Didot"/>
              </a:rPr>
              <a:t>Geography</a:t>
            </a:r>
          </a:p>
          <a:p>
            <a:pPr lvl="1"/>
            <a:r>
              <a:rPr lang="en-US" dirty="0" smtClean="0">
                <a:latin typeface="Didot"/>
                <a:cs typeface="Didot"/>
              </a:rPr>
              <a:t>Gender</a:t>
            </a:r>
          </a:p>
          <a:p>
            <a:pPr lvl="1"/>
            <a:r>
              <a:rPr lang="en-US" dirty="0" smtClean="0">
                <a:latin typeface="Didot"/>
                <a:cs typeface="Didot"/>
              </a:rPr>
              <a:t>Military Affiliation</a:t>
            </a:r>
          </a:p>
        </p:txBody>
      </p:sp>
      <p:pic>
        <p:nvPicPr>
          <p:cNvPr id="3" name="Picture 2"/>
          <p:cNvPicPr>
            <a:picLocks noChangeAspect="1"/>
          </p:cNvPicPr>
          <p:nvPr/>
        </p:nvPicPr>
        <p:blipFill>
          <a:blip r:embed="rId2"/>
          <a:stretch>
            <a:fillRect/>
          </a:stretch>
        </p:blipFill>
        <p:spPr>
          <a:xfrm>
            <a:off x="4114800" y="3707888"/>
            <a:ext cx="5029200" cy="3137411"/>
          </a:xfrm>
          <a:prstGeom prst="rect">
            <a:avLst/>
          </a:prstGeom>
        </p:spPr>
      </p:pic>
    </p:spTree>
    <p:extLst>
      <p:ext uri="{BB962C8B-B14F-4D97-AF65-F5344CB8AC3E}">
        <p14:creationId xmlns:p14="http://schemas.microsoft.com/office/powerpoint/2010/main" val="304368351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a:xfrm>
            <a:off x="685800" y="152400"/>
            <a:ext cx="7772400" cy="1143000"/>
          </a:xfrm>
        </p:spPr>
        <p:txBody>
          <a:bodyPr/>
          <a:lstStyle/>
          <a:p>
            <a:r>
              <a:rPr lang="en-US" dirty="0" smtClean="0">
                <a:latin typeface="Didot"/>
                <a:cs typeface="Didot"/>
              </a:rPr>
              <a:t>Findings</a:t>
            </a:r>
            <a:endParaRPr lang="en-US" dirty="0">
              <a:latin typeface="Didot"/>
              <a:cs typeface="Didot"/>
            </a:endParaRPr>
          </a:p>
        </p:txBody>
      </p:sp>
      <p:graphicFrame>
        <p:nvGraphicFramePr>
          <p:cNvPr id="2" name="Diagram 1"/>
          <p:cNvGraphicFramePr/>
          <p:nvPr>
            <p:extLst>
              <p:ext uri="{D42A27DB-BD31-4B8C-83A1-F6EECF244321}">
                <p14:modId xmlns:p14="http://schemas.microsoft.com/office/powerpoint/2010/main" val="2292782335"/>
              </p:ext>
            </p:extLst>
          </p:nvPr>
        </p:nvGraphicFramePr>
        <p:xfrm>
          <a:off x="457200" y="1524000"/>
          <a:ext cx="8686800" cy="505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13052846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411"/>
            <a:ext cx="7772400" cy="1143000"/>
          </a:xfrm>
        </p:spPr>
        <p:txBody>
          <a:bodyPr/>
          <a:lstStyle/>
          <a:p>
            <a:r>
              <a:rPr lang="en-US" dirty="0" smtClean="0">
                <a:latin typeface="Didot"/>
                <a:cs typeface="Didot"/>
              </a:rPr>
              <a:t>What’s Going on Here?</a:t>
            </a:r>
            <a:endParaRPr lang="en-US" dirty="0">
              <a:latin typeface="Didot"/>
              <a:cs typeface="Didot"/>
            </a:endParaRPr>
          </a:p>
        </p:txBody>
      </p:sp>
      <p:sp>
        <p:nvSpPr>
          <p:cNvPr id="3" name="Content Placeholder 2"/>
          <p:cNvSpPr>
            <a:spLocks noGrp="1"/>
          </p:cNvSpPr>
          <p:nvPr>
            <p:ph idx="1"/>
          </p:nvPr>
        </p:nvSpPr>
        <p:spPr>
          <a:xfrm>
            <a:off x="304800" y="1676400"/>
            <a:ext cx="3200400" cy="3733800"/>
          </a:xfrm>
        </p:spPr>
        <p:txBody>
          <a:bodyPr/>
          <a:lstStyle/>
          <a:p>
            <a:r>
              <a:rPr lang="en-US" dirty="0" smtClean="0">
                <a:latin typeface="Didot"/>
                <a:cs typeface="Didot"/>
              </a:rPr>
              <a:t>Given these findings, what do you think explains why people commit suicide?  </a:t>
            </a:r>
            <a:endParaRPr lang="en-US" dirty="0">
              <a:latin typeface="Didot"/>
              <a:cs typeface="Didot"/>
            </a:endParaRPr>
          </a:p>
          <a:p>
            <a:r>
              <a:rPr lang="en-US" dirty="0" smtClean="0">
                <a:latin typeface="Didot"/>
                <a:cs typeface="Didot"/>
              </a:rPr>
              <a:t>What are your theories?</a:t>
            </a:r>
          </a:p>
          <a:p>
            <a:endParaRPr lang="en-US" dirty="0"/>
          </a:p>
        </p:txBody>
      </p:sp>
      <p:graphicFrame>
        <p:nvGraphicFramePr>
          <p:cNvPr id="4" name="Diagram 3"/>
          <p:cNvGraphicFramePr/>
          <p:nvPr>
            <p:extLst>
              <p:ext uri="{D42A27DB-BD31-4B8C-83A1-F6EECF244321}">
                <p14:modId xmlns:p14="http://schemas.microsoft.com/office/powerpoint/2010/main" val="1462618401"/>
              </p:ext>
            </p:extLst>
          </p:nvPr>
        </p:nvGraphicFramePr>
        <p:xfrm>
          <a:off x="3429000" y="1524000"/>
          <a:ext cx="5715000" cy="505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6297492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a:xfrm>
            <a:off x="457200" y="274638"/>
            <a:ext cx="8435975" cy="1143000"/>
          </a:xfrm>
        </p:spPr>
        <p:txBody>
          <a:bodyPr/>
          <a:lstStyle/>
          <a:p>
            <a:r>
              <a:rPr lang="en-US" sz="4000" dirty="0" smtClean="0">
                <a:latin typeface="Didot"/>
                <a:cs typeface="Didot"/>
              </a:rPr>
              <a:t>Durkheim’s Theory of Suicide</a:t>
            </a:r>
            <a:endParaRPr lang="en-US" sz="4000" dirty="0">
              <a:latin typeface="Didot"/>
              <a:cs typeface="Didot"/>
            </a:endParaRPr>
          </a:p>
        </p:txBody>
      </p:sp>
      <p:sp>
        <p:nvSpPr>
          <p:cNvPr id="449539" name="Rectangle 3"/>
          <p:cNvSpPr>
            <a:spLocks noGrp="1" noChangeArrowheads="1"/>
          </p:cNvSpPr>
          <p:nvPr>
            <p:ph type="body" idx="1"/>
          </p:nvPr>
        </p:nvSpPr>
        <p:spPr>
          <a:xfrm>
            <a:off x="304800" y="1447800"/>
            <a:ext cx="8458200" cy="4781550"/>
          </a:xfrm>
        </p:spPr>
        <p:txBody>
          <a:bodyPr/>
          <a:lstStyle/>
          <a:p>
            <a:r>
              <a:rPr lang="en-US" sz="2800" dirty="0">
                <a:latin typeface="Didot"/>
                <a:cs typeface="Didot"/>
              </a:rPr>
              <a:t>From his evidence, Durkheim concluded that the suicide rate was determined by the degree of social attachment.</a:t>
            </a:r>
          </a:p>
          <a:p>
            <a:r>
              <a:rPr lang="en-US" sz="2800" dirty="0">
                <a:latin typeface="Didot"/>
                <a:cs typeface="Didot"/>
              </a:rPr>
              <a:t>He discovered, however, that the relationship was a complex one.</a:t>
            </a:r>
          </a:p>
          <a:p>
            <a:r>
              <a:rPr lang="en-US" sz="2800" b="1" dirty="0">
                <a:latin typeface="Didot"/>
                <a:cs typeface="Didot"/>
              </a:rPr>
              <a:t>Suicide seemed to result </a:t>
            </a:r>
            <a:endParaRPr lang="en-US" sz="2800" b="1" dirty="0" smtClean="0">
              <a:latin typeface="Didot"/>
              <a:cs typeface="Didot"/>
            </a:endParaRPr>
          </a:p>
          <a:p>
            <a:pPr marL="0" indent="0">
              <a:buNone/>
            </a:pPr>
            <a:r>
              <a:rPr lang="en-US" sz="2800" b="1" dirty="0">
                <a:latin typeface="Didot"/>
                <a:cs typeface="Didot"/>
              </a:rPr>
              <a:t> </a:t>
            </a:r>
            <a:r>
              <a:rPr lang="en-US" sz="2800" b="1" dirty="0" smtClean="0">
                <a:latin typeface="Didot"/>
                <a:cs typeface="Didot"/>
              </a:rPr>
              <a:t>  from </a:t>
            </a:r>
            <a:r>
              <a:rPr lang="en-US" sz="2800" b="1" dirty="0">
                <a:latin typeface="Didot"/>
                <a:cs typeface="Didot"/>
              </a:rPr>
              <a:t>both unusually </a:t>
            </a:r>
            <a:r>
              <a:rPr lang="en-US" sz="2800" b="1" dirty="0" smtClean="0">
                <a:latin typeface="Didot"/>
                <a:cs typeface="Didot"/>
              </a:rPr>
              <a:t>high</a:t>
            </a:r>
          </a:p>
          <a:p>
            <a:pPr marL="0" indent="0">
              <a:buNone/>
            </a:pPr>
            <a:r>
              <a:rPr lang="en-US" sz="2800" b="1" dirty="0">
                <a:latin typeface="Didot"/>
                <a:cs typeface="Didot"/>
              </a:rPr>
              <a:t> </a:t>
            </a:r>
            <a:r>
              <a:rPr lang="en-US" sz="2800" b="1" dirty="0" smtClean="0">
                <a:latin typeface="Didot"/>
                <a:cs typeface="Didot"/>
              </a:rPr>
              <a:t>  levels </a:t>
            </a:r>
            <a:r>
              <a:rPr lang="en-US" sz="2800" b="1" dirty="0">
                <a:latin typeface="Didot"/>
                <a:cs typeface="Didot"/>
              </a:rPr>
              <a:t>and unusually low </a:t>
            </a:r>
            <a:endParaRPr lang="en-US" sz="2800" b="1" dirty="0" smtClean="0">
              <a:latin typeface="Didot"/>
              <a:cs typeface="Didot"/>
            </a:endParaRPr>
          </a:p>
          <a:p>
            <a:pPr marL="0" indent="0">
              <a:buNone/>
            </a:pPr>
            <a:r>
              <a:rPr lang="en-US" sz="2800" b="1" dirty="0">
                <a:latin typeface="Didot"/>
                <a:cs typeface="Didot"/>
              </a:rPr>
              <a:t> </a:t>
            </a:r>
            <a:r>
              <a:rPr lang="en-US" sz="2800" b="1" dirty="0" smtClean="0">
                <a:latin typeface="Didot"/>
                <a:cs typeface="Didot"/>
              </a:rPr>
              <a:t>  levels </a:t>
            </a:r>
            <a:r>
              <a:rPr lang="en-US" sz="2800" b="1" dirty="0">
                <a:latin typeface="Didot"/>
                <a:cs typeface="Didot"/>
              </a:rPr>
              <a:t>of social </a:t>
            </a:r>
            <a:endParaRPr lang="en-US" sz="2800" b="1" dirty="0" smtClean="0">
              <a:latin typeface="Didot"/>
              <a:cs typeface="Didot"/>
            </a:endParaRPr>
          </a:p>
          <a:p>
            <a:pPr marL="0" indent="0">
              <a:buNone/>
            </a:pPr>
            <a:r>
              <a:rPr lang="en-US" sz="2800" b="1" dirty="0">
                <a:latin typeface="Didot"/>
                <a:cs typeface="Didot"/>
              </a:rPr>
              <a:t> </a:t>
            </a:r>
            <a:r>
              <a:rPr lang="en-US" sz="2800" b="1" dirty="0" smtClean="0">
                <a:latin typeface="Didot"/>
                <a:cs typeface="Didot"/>
              </a:rPr>
              <a:t>  attachment</a:t>
            </a:r>
            <a:r>
              <a:rPr lang="en-US" sz="2800" b="1" dirty="0">
                <a:latin typeface="Didot"/>
                <a:cs typeface="Didot"/>
              </a:rPr>
              <a:t>.  </a:t>
            </a:r>
          </a:p>
        </p:txBody>
      </p:sp>
      <p:pic>
        <p:nvPicPr>
          <p:cNvPr id="2" name="Picture 1"/>
          <p:cNvPicPr>
            <a:picLocks noChangeAspect="1"/>
          </p:cNvPicPr>
          <p:nvPr/>
        </p:nvPicPr>
        <p:blipFill>
          <a:blip r:embed="rId2"/>
          <a:stretch>
            <a:fillRect/>
          </a:stretch>
        </p:blipFill>
        <p:spPr>
          <a:xfrm>
            <a:off x="5029200" y="4063576"/>
            <a:ext cx="4114800" cy="2777490"/>
          </a:xfrm>
          <a:prstGeom prst="rect">
            <a:avLst/>
          </a:prstGeom>
        </p:spPr>
      </p:pic>
    </p:spTree>
    <p:extLst>
      <p:ext uri="{BB962C8B-B14F-4D97-AF65-F5344CB8AC3E}">
        <p14:creationId xmlns:p14="http://schemas.microsoft.com/office/powerpoint/2010/main" val="353448786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p:cNvSpPr>
            <a:spLocks noGrp="1" noChangeArrowheads="1"/>
          </p:cNvSpPr>
          <p:nvPr>
            <p:ph type="title"/>
          </p:nvPr>
        </p:nvSpPr>
        <p:spPr>
          <a:xfrm>
            <a:off x="685800" y="0"/>
            <a:ext cx="7772400" cy="1143000"/>
          </a:xfrm>
        </p:spPr>
        <p:txBody>
          <a:bodyPr/>
          <a:lstStyle/>
          <a:p>
            <a:r>
              <a:rPr lang="en-US" dirty="0">
                <a:latin typeface="Didot"/>
                <a:cs typeface="Didot"/>
              </a:rPr>
              <a:t>The </a:t>
            </a:r>
            <a:r>
              <a:rPr lang="en-US" dirty="0" smtClean="0">
                <a:latin typeface="Didot"/>
                <a:cs typeface="Didot"/>
              </a:rPr>
              <a:t>Four Types </a:t>
            </a:r>
            <a:r>
              <a:rPr lang="en-US" dirty="0">
                <a:latin typeface="Didot"/>
                <a:cs typeface="Didot"/>
              </a:rPr>
              <a:t>of Suicide</a:t>
            </a:r>
          </a:p>
        </p:txBody>
      </p:sp>
      <p:graphicFrame>
        <p:nvGraphicFramePr>
          <p:cNvPr id="2" name="Diagram 1"/>
          <p:cNvGraphicFramePr/>
          <p:nvPr>
            <p:extLst>
              <p:ext uri="{D42A27DB-BD31-4B8C-83A1-F6EECF244321}">
                <p14:modId xmlns:p14="http://schemas.microsoft.com/office/powerpoint/2010/main" val="3578171254"/>
              </p:ext>
            </p:extLst>
          </p:nvPr>
        </p:nvGraphicFramePr>
        <p:xfrm>
          <a:off x="0" y="1905000"/>
          <a:ext cx="91313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0" y="1066800"/>
            <a:ext cx="9144000" cy="1200328"/>
          </a:xfrm>
          <a:prstGeom prst="rect">
            <a:avLst/>
          </a:prstGeom>
          <a:noFill/>
        </p:spPr>
        <p:txBody>
          <a:bodyPr wrap="square" rtlCol="0">
            <a:spAutoFit/>
          </a:bodyPr>
          <a:lstStyle/>
          <a:p>
            <a:pPr lvl="0" algn="ctr"/>
            <a:r>
              <a:rPr lang="en-US" dirty="0">
                <a:latin typeface="Didot"/>
                <a:cs typeface="Didot"/>
              </a:rPr>
              <a:t>From his findings, he was able to generalize that there were four basic types of suicide: </a:t>
            </a:r>
          </a:p>
          <a:p>
            <a:endParaRPr lang="en-US" dirty="0"/>
          </a:p>
        </p:txBody>
      </p:sp>
    </p:spTree>
    <p:extLst>
      <p:ext uri="{BB962C8B-B14F-4D97-AF65-F5344CB8AC3E}">
        <p14:creationId xmlns:p14="http://schemas.microsoft.com/office/powerpoint/2010/main" val="106130808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81000"/>
            <a:ext cx="6753225" cy="613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3557" name="Rectangle 5"/>
          <p:cNvSpPr>
            <a:spLocks noChangeArrowheads="1"/>
          </p:cNvSpPr>
          <p:nvPr/>
        </p:nvSpPr>
        <p:spPr bwMode="auto">
          <a:xfrm>
            <a:off x="5105400" y="381000"/>
            <a:ext cx="25908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94480908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228600"/>
            <a:ext cx="8534400" cy="1143000"/>
          </a:xfrm>
        </p:spPr>
        <p:txBody>
          <a:bodyPr/>
          <a:lstStyle/>
          <a:p>
            <a:r>
              <a:rPr lang="en-US" sz="3600" b="1" dirty="0">
                <a:latin typeface="Didot"/>
                <a:cs typeface="Didot"/>
              </a:rPr>
              <a:t>Altruistic Suicide </a:t>
            </a:r>
            <a:r>
              <a:rPr lang="en-US" sz="3600" dirty="0">
                <a:latin typeface="Didot"/>
                <a:cs typeface="Didot"/>
              </a:rPr>
              <a:t/>
            </a:r>
            <a:br>
              <a:rPr lang="en-US" sz="3600" dirty="0">
                <a:latin typeface="Didot"/>
                <a:cs typeface="Didot"/>
              </a:rPr>
            </a:br>
            <a:r>
              <a:rPr lang="en-US" sz="3600" dirty="0" smtClean="0">
                <a:latin typeface="Didot"/>
                <a:cs typeface="Didot"/>
              </a:rPr>
              <a:t>Excessive </a:t>
            </a:r>
            <a:r>
              <a:rPr lang="en-US" sz="3600" dirty="0">
                <a:latin typeface="Didot"/>
                <a:cs typeface="Didot"/>
              </a:rPr>
              <a:t>Integration</a:t>
            </a:r>
          </a:p>
        </p:txBody>
      </p:sp>
      <p:sp>
        <p:nvSpPr>
          <p:cNvPr id="27654" name="Text Box 6"/>
          <p:cNvSpPr txBox="1">
            <a:spLocks noChangeArrowheads="1"/>
          </p:cNvSpPr>
          <p:nvPr/>
        </p:nvSpPr>
        <p:spPr bwMode="auto">
          <a:xfrm>
            <a:off x="2667000" y="6172200"/>
            <a:ext cx="501078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400" b="1" dirty="0" smtClean="0">
                <a:latin typeface="Ciscolight" charset="0"/>
              </a:rPr>
              <a:t>Heaven’s Gate Cult Suicide 1997</a:t>
            </a:r>
            <a:endParaRPr lang="en-US" sz="2400" b="1" dirty="0">
              <a:latin typeface="Ciscolight" charset="0"/>
            </a:endParaRPr>
          </a:p>
        </p:txBody>
      </p:sp>
      <p:pic>
        <p:nvPicPr>
          <p:cNvPr id="2" name="Picture 1"/>
          <p:cNvPicPr>
            <a:picLocks noChangeAspect="1"/>
          </p:cNvPicPr>
          <p:nvPr/>
        </p:nvPicPr>
        <p:blipFill>
          <a:blip r:embed="rId3"/>
          <a:stretch>
            <a:fillRect/>
          </a:stretch>
        </p:blipFill>
        <p:spPr>
          <a:xfrm>
            <a:off x="304800" y="1600200"/>
            <a:ext cx="4175911" cy="3429000"/>
          </a:xfrm>
          <a:prstGeom prst="rect">
            <a:avLst/>
          </a:prstGeom>
        </p:spPr>
      </p:pic>
      <p:pic>
        <p:nvPicPr>
          <p:cNvPr id="3" name="Picture 2"/>
          <p:cNvPicPr>
            <a:picLocks noChangeAspect="1"/>
          </p:cNvPicPr>
          <p:nvPr/>
        </p:nvPicPr>
        <p:blipFill>
          <a:blip r:embed="rId4"/>
          <a:stretch>
            <a:fillRect/>
          </a:stretch>
        </p:blipFill>
        <p:spPr>
          <a:xfrm>
            <a:off x="4114800" y="2286000"/>
            <a:ext cx="4838700" cy="3745208"/>
          </a:xfrm>
          <a:prstGeom prst="rect">
            <a:avLst/>
          </a:prstGeom>
        </p:spPr>
      </p:pic>
    </p:spTree>
    <p:extLst>
      <p:ext uri="{BB962C8B-B14F-4D97-AF65-F5344CB8AC3E}">
        <p14:creationId xmlns:p14="http://schemas.microsoft.com/office/powerpoint/2010/main" val="362795455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0"/>
            <a:ext cx="7772400" cy="1143000"/>
          </a:xfrm>
        </p:spPr>
        <p:txBody>
          <a:bodyPr/>
          <a:lstStyle/>
          <a:p>
            <a:r>
              <a:rPr lang="en-US">
                <a:latin typeface="Didot" charset="0"/>
              </a:rPr>
              <a:t>Emile Durkheim </a:t>
            </a:r>
          </a:p>
        </p:txBody>
      </p:sp>
      <p:sp>
        <p:nvSpPr>
          <p:cNvPr id="3075" name="Rectangle 3"/>
          <p:cNvSpPr>
            <a:spLocks noGrp="1" noChangeArrowheads="1"/>
          </p:cNvSpPr>
          <p:nvPr>
            <p:ph type="body" idx="1"/>
          </p:nvPr>
        </p:nvSpPr>
        <p:spPr>
          <a:xfrm>
            <a:off x="304800" y="990600"/>
            <a:ext cx="4724400" cy="4114800"/>
          </a:xfrm>
        </p:spPr>
        <p:txBody>
          <a:bodyPr/>
          <a:lstStyle/>
          <a:p>
            <a:pPr>
              <a:lnSpc>
                <a:spcPct val="90000"/>
              </a:lnSpc>
            </a:pPr>
            <a:r>
              <a:rPr lang="en-US" sz="2000">
                <a:latin typeface="Didot" charset="0"/>
              </a:rPr>
              <a:t>1858-1917</a:t>
            </a:r>
          </a:p>
          <a:p>
            <a:pPr>
              <a:lnSpc>
                <a:spcPct val="90000"/>
              </a:lnSpc>
            </a:pPr>
            <a:r>
              <a:rPr lang="en-US" sz="2000">
                <a:latin typeface="Didot" charset="0"/>
              </a:rPr>
              <a:t>French</a:t>
            </a:r>
          </a:p>
          <a:p>
            <a:pPr>
              <a:lnSpc>
                <a:spcPct val="90000"/>
              </a:lnSpc>
            </a:pPr>
            <a:r>
              <a:rPr lang="en-US" sz="2000">
                <a:latin typeface="Didot" charset="0"/>
              </a:rPr>
              <a:t>Originally planned to become a rabbi but turned away from religion and became agnostic.</a:t>
            </a:r>
          </a:p>
          <a:p>
            <a:pPr>
              <a:lnSpc>
                <a:spcPct val="90000"/>
              </a:lnSpc>
            </a:pPr>
            <a:r>
              <a:rPr lang="en-US" sz="2000">
                <a:latin typeface="Didot" charset="0"/>
              </a:rPr>
              <a:t>Became a professor of philosophy at the University of Bordeaux</a:t>
            </a:r>
          </a:p>
          <a:p>
            <a:pPr>
              <a:lnSpc>
                <a:spcPct val="90000"/>
              </a:lnSpc>
            </a:pPr>
            <a:r>
              <a:rPr lang="en-US" sz="2000">
                <a:latin typeface="Didot" charset="0"/>
              </a:rPr>
              <a:t>In 1913 became the first of official sociologist in France with his professorial title being </a:t>
            </a:r>
            <a:r>
              <a:rPr lang="ja-JP" altLang="en-US" sz="2000">
                <a:latin typeface="Didot" charset="0"/>
              </a:rPr>
              <a:t>“</a:t>
            </a:r>
            <a:r>
              <a:rPr lang="en-US" sz="2000">
                <a:latin typeface="Didot" charset="0"/>
              </a:rPr>
              <a:t>Professor of the Science of Education and Sociology</a:t>
            </a:r>
            <a:r>
              <a:rPr lang="ja-JP" altLang="en-US" sz="2000">
                <a:latin typeface="Didot" charset="0"/>
              </a:rPr>
              <a:t>”</a:t>
            </a:r>
            <a:r>
              <a:rPr lang="en-US" sz="2000">
                <a:latin typeface="Didot" charset="0"/>
              </a:rPr>
              <a:t> </a:t>
            </a:r>
          </a:p>
          <a:p>
            <a:pPr>
              <a:lnSpc>
                <a:spcPct val="90000"/>
              </a:lnSpc>
            </a:pPr>
            <a:r>
              <a:rPr lang="ja-JP" altLang="en-US" sz="2000">
                <a:latin typeface="Didot" charset="0"/>
              </a:rPr>
              <a:t>“</a:t>
            </a:r>
            <a:r>
              <a:rPr lang="en-US" sz="2000">
                <a:latin typeface="Didot" charset="0"/>
              </a:rPr>
              <a:t>Founded</a:t>
            </a:r>
            <a:r>
              <a:rPr lang="ja-JP" altLang="en-US" sz="2000">
                <a:latin typeface="Didot" charset="0"/>
              </a:rPr>
              <a:t>”</a:t>
            </a:r>
            <a:r>
              <a:rPr lang="en-US" sz="2000">
                <a:latin typeface="Didot" charset="0"/>
              </a:rPr>
              <a:t> the field of sociology by defining its subject matter and its methodology</a:t>
            </a:r>
          </a:p>
          <a:p>
            <a:pPr>
              <a:lnSpc>
                <a:spcPct val="90000"/>
              </a:lnSpc>
            </a:pPr>
            <a:r>
              <a:rPr lang="en-US" sz="2000">
                <a:latin typeface="Didot" charset="0"/>
              </a:rPr>
              <a:t>Major Works</a:t>
            </a:r>
            <a:endParaRPr lang="en-US" sz="2800" i="1">
              <a:latin typeface="Didot" charset="0"/>
            </a:endParaRPr>
          </a:p>
          <a:p>
            <a:pPr lvl="1">
              <a:lnSpc>
                <a:spcPct val="90000"/>
              </a:lnSpc>
            </a:pPr>
            <a:r>
              <a:rPr lang="en-US" sz="1600" i="1">
                <a:latin typeface="Didot" charset="0"/>
              </a:rPr>
              <a:t>The Division of Labor </a:t>
            </a:r>
            <a:r>
              <a:rPr lang="en-US" sz="1600">
                <a:latin typeface="Didot" charset="0"/>
              </a:rPr>
              <a:t>(1893)</a:t>
            </a:r>
          </a:p>
          <a:p>
            <a:pPr lvl="1">
              <a:lnSpc>
                <a:spcPct val="90000"/>
              </a:lnSpc>
            </a:pPr>
            <a:r>
              <a:rPr lang="en-US" sz="1600" i="1">
                <a:latin typeface="Didot" charset="0"/>
              </a:rPr>
              <a:t>Suicide </a:t>
            </a:r>
            <a:r>
              <a:rPr lang="en-US" sz="1600">
                <a:latin typeface="Didot" charset="0"/>
              </a:rPr>
              <a:t>(1897)</a:t>
            </a:r>
          </a:p>
          <a:p>
            <a:pPr lvl="1">
              <a:lnSpc>
                <a:spcPct val="90000"/>
              </a:lnSpc>
            </a:pPr>
            <a:r>
              <a:rPr lang="en-US" sz="1600" i="1">
                <a:latin typeface="Didot" charset="0"/>
              </a:rPr>
              <a:t>The Elementary Forms of Religious Life </a:t>
            </a:r>
            <a:r>
              <a:rPr lang="en-US" sz="1600">
                <a:latin typeface="Didot" charset="0"/>
              </a:rPr>
              <a:t>(1912</a:t>
            </a:r>
            <a:endParaRPr lang="en-US" sz="2400" i="1">
              <a:latin typeface="Didot" charset="0"/>
            </a:endParaRP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838200"/>
            <a:ext cx="4000500" cy="568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9633" y="304800"/>
            <a:ext cx="9144000" cy="1143000"/>
          </a:xfrm>
        </p:spPr>
        <p:txBody>
          <a:bodyPr/>
          <a:lstStyle/>
          <a:p>
            <a:r>
              <a:rPr lang="en-US" sz="4000" b="1" dirty="0">
                <a:latin typeface="Didot"/>
                <a:cs typeface="Didot"/>
              </a:rPr>
              <a:t>Egoistic </a:t>
            </a:r>
            <a:r>
              <a:rPr lang="en-US" sz="4000" b="1" dirty="0" smtClean="0">
                <a:latin typeface="Didot"/>
                <a:cs typeface="Didot"/>
              </a:rPr>
              <a:t>Suicide</a:t>
            </a:r>
            <a:br>
              <a:rPr lang="en-US" sz="4000" b="1" dirty="0" smtClean="0">
                <a:latin typeface="Didot"/>
                <a:cs typeface="Didot"/>
              </a:rPr>
            </a:br>
            <a:r>
              <a:rPr lang="en-US" sz="4000" dirty="0" smtClean="0">
                <a:latin typeface="Didot"/>
                <a:cs typeface="Didot"/>
              </a:rPr>
              <a:t>Low </a:t>
            </a:r>
            <a:r>
              <a:rPr lang="en-US" sz="4000" dirty="0">
                <a:latin typeface="Didot"/>
                <a:cs typeface="Didot"/>
              </a:rPr>
              <a:t>Integration</a:t>
            </a:r>
          </a:p>
        </p:txBody>
      </p:sp>
      <p:pic>
        <p:nvPicPr>
          <p:cNvPr id="3" name="Picture 2"/>
          <p:cNvPicPr>
            <a:picLocks noChangeAspect="1"/>
          </p:cNvPicPr>
          <p:nvPr/>
        </p:nvPicPr>
        <p:blipFill>
          <a:blip r:embed="rId3"/>
          <a:stretch>
            <a:fillRect/>
          </a:stretch>
        </p:blipFill>
        <p:spPr>
          <a:xfrm>
            <a:off x="1905000" y="1524000"/>
            <a:ext cx="5029200" cy="5029200"/>
          </a:xfrm>
          <a:prstGeom prst="rect">
            <a:avLst/>
          </a:prstGeom>
        </p:spPr>
      </p:pic>
    </p:spTree>
    <p:extLst>
      <p:ext uri="{BB962C8B-B14F-4D97-AF65-F5344CB8AC3E}">
        <p14:creationId xmlns:p14="http://schemas.microsoft.com/office/powerpoint/2010/main" val="318635194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5"/>
          <p:cNvSpPr>
            <a:spLocks noGrp="1" noChangeArrowheads="1"/>
          </p:cNvSpPr>
          <p:nvPr>
            <p:ph type="title"/>
          </p:nvPr>
        </p:nvSpPr>
        <p:spPr>
          <a:xfrm>
            <a:off x="0" y="16933"/>
            <a:ext cx="9144000" cy="1143000"/>
          </a:xfrm>
          <a:noFill/>
          <a:ln/>
        </p:spPr>
        <p:txBody>
          <a:bodyPr/>
          <a:lstStyle/>
          <a:p>
            <a:r>
              <a:rPr lang="en-US" sz="3200" b="1" dirty="0" smtClean="0">
                <a:solidFill>
                  <a:schemeClr val="tx1"/>
                </a:solidFill>
                <a:latin typeface="Didot"/>
                <a:cs typeface="Didot"/>
              </a:rPr>
              <a:t>Anomic Suicide </a:t>
            </a:r>
            <a:r>
              <a:rPr lang="en-US" sz="3200" dirty="0" smtClean="0">
                <a:solidFill>
                  <a:schemeClr val="tx1"/>
                </a:solidFill>
                <a:latin typeface="Didot"/>
                <a:cs typeface="Didot"/>
              </a:rPr>
              <a:t/>
            </a:r>
            <a:br>
              <a:rPr lang="en-US" sz="3200" dirty="0" smtClean="0">
                <a:solidFill>
                  <a:schemeClr val="tx1"/>
                </a:solidFill>
                <a:latin typeface="Didot"/>
                <a:cs typeface="Didot"/>
              </a:rPr>
            </a:br>
            <a:r>
              <a:rPr lang="en-US" sz="3200" dirty="0" smtClean="0">
                <a:solidFill>
                  <a:schemeClr val="tx1"/>
                </a:solidFill>
                <a:latin typeface="Didot"/>
                <a:cs typeface="Didot"/>
              </a:rPr>
              <a:t>Not Enough Regulation </a:t>
            </a:r>
            <a:endParaRPr lang="en-US" sz="3200" dirty="0">
              <a:solidFill>
                <a:schemeClr val="bg1"/>
              </a:solidFill>
              <a:latin typeface="Didot"/>
              <a:cs typeface="Didot"/>
            </a:endParaRPr>
          </a:p>
        </p:txBody>
      </p:sp>
      <p:pic>
        <p:nvPicPr>
          <p:cNvPr id="6" name="Picture 5"/>
          <p:cNvPicPr>
            <a:picLocks noChangeAspect="1"/>
          </p:cNvPicPr>
          <p:nvPr/>
        </p:nvPicPr>
        <p:blipFill>
          <a:blip r:embed="rId3"/>
          <a:stretch>
            <a:fillRect/>
          </a:stretch>
        </p:blipFill>
        <p:spPr>
          <a:xfrm>
            <a:off x="304800" y="1219200"/>
            <a:ext cx="5866827" cy="4572000"/>
          </a:xfrm>
          <a:prstGeom prst="rect">
            <a:avLst/>
          </a:prstGeom>
        </p:spPr>
      </p:pic>
      <p:pic>
        <p:nvPicPr>
          <p:cNvPr id="7" name="Picture 6"/>
          <p:cNvPicPr>
            <a:picLocks noChangeAspect="1"/>
          </p:cNvPicPr>
          <p:nvPr/>
        </p:nvPicPr>
        <p:blipFill>
          <a:blip r:embed="rId4"/>
          <a:stretch>
            <a:fillRect/>
          </a:stretch>
        </p:blipFill>
        <p:spPr>
          <a:xfrm>
            <a:off x="5410200" y="3960754"/>
            <a:ext cx="3712632" cy="2681345"/>
          </a:xfrm>
          <a:prstGeom prst="rect">
            <a:avLst/>
          </a:prstGeom>
        </p:spPr>
      </p:pic>
    </p:spTree>
    <p:extLst>
      <p:ext uri="{BB962C8B-B14F-4D97-AF65-F5344CB8AC3E}">
        <p14:creationId xmlns:p14="http://schemas.microsoft.com/office/powerpoint/2010/main" val="290502029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0" y="304800"/>
            <a:ext cx="9144000" cy="1143000"/>
          </a:xfrm>
        </p:spPr>
        <p:txBody>
          <a:bodyPr/>
          <a:lstStyle/>
          <a:p>
            <a:r>
              <a:rPr lang="en-US" sz="4000" b="1" i="1" dirty="0">
                <a:latin typeface="Didot"/>
                <a:cs typeface="Didot"/>
              </a:rPr>
              <a:t>ANOMIE</a:t>
            </a:r>
            <a:br>
              <a:rPr lang="en-US" sz="4000" b="1" i="1" dirty="0">
                <a:latin typeface="Didot"/>
                <a:cs typeface="Didot"/>
              </a:rPr>
            </a:br>
            <a:endParaRPr lang="en-US" sz="3600" b="1" i="1" dirty="0">
              <a:latin typeface="Didot"/>
              <a:cs typeface="Didot"/>
            </a:endParaRPr>
          </a:p>
        </p:txBody>
      </p:sp>
      <p:sp>
        <p:nvSpPr>
          <p:cNvPr id="54275" name="Rectangle 3"/>
          <p:cNvSpPr>
            <a:spLocks noGrp="1" noChangeArrowheads="1"/>
          </p:cNvSpPr>
          <p:nvPr>
            <p:ph type="body" idx="1"/>
          </p:nvPr>
        </p:nvSpPr>
        <p:spPr>
          <a:xfrm>
            <a:off x="381000" y="1143000"/>
            <a:ext cx="8534400" cy="3962400"/>
          </a:xfrm>
        </p:spPr>
        <p:txBody>
          <a:bodyPr/>
          <a:lstStyle/>
          <a:p>
            <a:pPr>
              <a:lnSpc>
                <a:spcPct val="80000"/>
              </a:lnSpc>
            </a:pPr>
            <a:r>
              <a:rPr lang="en-US" sz="2800" dirty="0">
                <a:latin typeface="Didot"/>
                <a:cs typeface="Didot"/>
              </a:rPr>
              <a:t>A</a:t>
            </a:r>
            <a:r>
              <a:rPr lang="en-US" sz="2800" dirty="0" smtClean="0">
                <a:latin typeface="Didot"/>
                <a:cs typeface="Didot"/>
              </a:rPr>
              <a:t> </a:t>
            </a:r>
            <a:r>
              <a:rPr lang="en-US" sz="2800" dirty="0">
                <a:latin typeface="Didot"/>
                <a:cs typeface="Didot"/>
              </a:rPr>
              <a:t>lack of regulation occurring with breakdown of order in modern </a:t>
            </a:r>
            <a:r>
              <a:rPr lang="en-US" sz="2800" dirty="0" smtClean="0">
                <a:latin typeface="Didot"/>
                <a:cs typeface="Didot"/>
              </a:rPr>
              <a:t>life</a:t>
            </a:r>
          </a:p>
          <a:p>
            <a:pPr marL="0" indent="0">
              <a:lnSpc>
                <a:spcPct val="80000"/>
              </a:lnSpc>
              <a:buNone/>
            </a:pPr>
            <a:endParaRPr lang="en-US" sz="2800" dirty="0">
              <a:latin typeface="Didot"/>
              <a:cs typeface="Didot"/>
            </a:endParaRPr>
          </a:p>
          <a:p>
            <a:pPr>
              <a:lnSpc>
                <a:spcPct val="80000"/>
              </a:lnSpc>
            </a:pPr>
            <a:r>
              <a:rPr lang="en-US" sz="2800" dirty="0" smtClean="0">
                <a:latin typeface="Didot"/>
                <a:cs typeface="Didot"/>
              </a:rPr>
              <a:t>Anomie </a:t>
            </a:r>
            <a:r>
              <a:rPr lang="en-US" sz="2800" dirty="0">
                <a:latin typeface="Didot"/>
                <a:cs typeface="Didot"/>
              </a:rPr>
              <a:t>is a constant feature of modern life </a:t>
            </a:r>
            <a:endParaRPr lang="en-US" sz="2800" dirty="0" smtClean="0">
              <a:latin typeface="Didot"/>
              <a:cs typeface="Didot"/>
            </a:endParaRPr>
          </a:p>
          <a:p>
            <a:pPr marL="0" indent="0">
              <a:lnSpc>
                <a:spcPct val="80000"/>
              </a:lnSpc>
              <a:buNone/>
            </a:pPr>
            <a:endParaRPr lang="en-US" sz="2800" dirty="0" smtClean="0">
              <a:latin typeface="Didot"/>
              <a:cs typeface="Didot"/>
            </a:endParaRPr>
          </a:p>
          <a:p>
            <a:pPr>
              <a:lnSpc>
                <a:spcPct val="80000"/>
              </a:lnSpc>
            </a:pPr>
            <a:r>
              <a:rPr lang="en-US" sz="2800" dirty="0" smtClean="0">
                <a:latin typeface="Didot"/>
                <a:cs typeface="Didot"/>
              </a:rPr>
              <a:t>Where do you see a similarity to Marx and Weber?</a:t>
            </a:r>
            <a:endParaRPr lang="en-US" sz="2800" dirty="0">
              <a:latin typeface="Didot"/>
              <a:cs typeface="Didot"/>
            </a:endParaRPr>
          </a:p>
        </p:txBody>
      </p:sp>
      <p:pic>
        <p:nvPicPr>
          <p:cNvPr id="542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10200"/>
            <a:ext cx="23622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42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5410200"/>
            <a:ext cx="2286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42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410200"/>
            <a:ext cx="2286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42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5410200"/>
            <a:ext cx="22098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59787667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tangle 5"/>
          <p:cNvSpPr>
            <a:spLocks noGrp="1" noChangeArrowheads="1"/>
          </p:cNvSpPr>
          <p:nvPr>
            <p:ph type="title"/>
          </p:nvPr>
        </p:nvSpPr>
        <p:spPr>
          <a:xfrm>
            <a:off x="381000" y="228600"/>
            <a:ext cx="8534400" cy="1143000"/>
          </a:xfrm>
          <a:noFill/>
          <a:ln/>
        </p:spPr>
        <p:txBody>
          <a:bodyPr/>
          <a:lstStyle/>
          <a:p>
            <a:r>
              <a:rPr lang="en-US" sz="3600" b="1" dirty="0">
                <a:latin typeface="Didot"/>
                <a:cs typeface="Didot"/>
              </a:rPr>
              <a:t>Fatalistic Suicide </a:t>
            </a:r>
            <a:r>
              <a:rPr lang="en-US" sz="3600" dirty="0">
                <a:latin typeface="Didot"/>
                <a:cs typeface="Didot"/>
              </a:rPr>
              <a:t/>
            </a:r>
            <a:br>
              <a:rPr lang="en-US" sz="3600" dirty="0">
                <a:latin typeface="Didot"/>
                <a:cs typeface="Didot"/>
              </a:rPr>
            </a:br>
            <a:r>
              <a:rPr lang="en-US" sz="3600" dirty="0" smtClean="0">
                <a:latin typeface="Didot"/>
                <a:cs typeface="Didot"/>
              </a:rPr>
              <a:t>Excessive </a:t>
            </a:r>
            <a:r>
              <a:rPr lang="en-US" sz="3600" dirty="0">
                <a:latin typeface="Didot"/>
                <a:cs typeface="Didot"/>
              </a:rPr>
              <a:t>Regulation</a:t>
            </a:r>
          </a:p>
        </p:txBody>
      </p:sp>
      <p:pic>
        <p:nvPicPr>
          <p:cNvPr id="2" name="Picture 1"/>
          <p:cNvPicPr>
            <a:picLocks noChangeAspect="1"/>
          </p:cNvPicPr>
          <p:nvPr/>
        </p:nvPicPr>
        <p:blipFill>
          <a:blip r:embed="rId3"/>
          <a:stretch>
            <a:fillRect/>
          </a:stretch>
        </p:blipFill>
        <p:spPr>
          <a:xfrm>
            <a:off x="3175000" y="1612900"/>
            <a:ext cx="2794000" cy="3619500"/>
          </a:xfrm>
          <a:prstGeom prst="rect">
            <a:avLst/>
          </a:prstGeom>
        </p:spPr>
      </p:pic>
      <p:sp>
        <p:nvSpPr>
          <p:cNvPr id="3" name="TextBox 2"/>
          <p:cNvSpPr txBox="1"/>
          <p:nvPr/>
        </p:nvSpPr>
        <p:spPr>
          <a:xfrm>
            <a:off x="2362200" y="5715000"/>
            <a:ext cx="5257800" cy="461665"/>
          </a:xfrm>
          <a:prstGeom prst="rect">
            <a:avLst/>
          </a:prstGeom>
          <a:noFill/>
        </p:spPr>
        <p:txBody>
          <a:bodyPr wrap="square" rtlCol="0">
            <a:spAutoFit/>
          </a:bodyPr>
          <a:lstStyle/>
          <a:p>
            <a:r>
              <a:rPr lang="en-US" dirty="0" smtClean="0">
                <a:latin typeface="Didot"/>
                <a:cs typeface="Didot"/>
              </a:rPr>
              <a:t>The Suicide of Tyler </a:t>
            </a:r>
            <a:r>
              <a:rPr lang="en-US" dirty="0" err="1" smtClean="0">
                <a:latin typeface="Didot"/>
                <a:cs typeface="Didot"/>
              </a:rPr>
              <a:t>Clementi</a:t>
            </a:r>
            <a:endParaRPr lang="en-US" dirty="0">
              <a:latin typeface="Didot"/>
              <a:cs typeface="Didot"/>
            </a:endParaRPr>
          </a:p>
        </p:txBody>
      </p:sp>
    </p:spTree>
    <p:extLst>
      <p:ext uri="{BB962C8B-B14F-4D97-AF65-F5344CB8AC3E}">
        <p14:creationId xmlns:p14="http://schemas.microsoft.com/office/powerpoint/2010/main" val="246088279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i="1" dirty="0" smtClean="0">
                <a:latin typeface="Didot"/>
                <a:cs typeface="Didot"/>
              </a:rPr>
              <a:t>Elementary Forms of Religious Life</a:t>
            </a:r>
            <a:endParaRPr lang="en-US" i="1" dirty="0">
              <a:latin typeface="Didot"/>
              <a:cs typeface="Didot"/>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0642942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209925" cy="2143125"/>
          </a:xfrm>
          <a:prstGeom prst="rect">
            <a:avLst/>
          </a:prstGeom>
          <a:noFill/>
          <a:extLst>
            <a:ext uri="{909E8E84-426E-40dd-AFC4-6F175D3DCCD1}">
              <a14:hiddenFill xmlns:a14="http://schemas.microsoft.com/office/drawing/2010/main">
                <a:solidFill>
                  <a:srgbClr val="FFFFFF"/>
                </a:solidFill>
              </a14:hiddenFill>
            </a:ext>
          </a:extLst>
        </p:spPr>
      </p:pic>
      <p:sp>
        <p:nvSpPr>
          <p:cNvPr id="8196" name="Text Box 4"/>
          <p:cNvSpPr txBox="1">
            <a:spLocks noChangeArrowheads="1"/>
          </p:cNvSpPr>
          <p:nvPr/>
        </p:nvSpPr>
        <p:spPr bwMode="auto">
          <a:xfrm>
            <a:off x="228600" y="3101975"/>
            <a:ext cx="8453438" cy="361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defTabSz="822325">
              <a:defRPr>
                <a:solidFill>
                  <a:schemeClr val="tx1"/>
                </a:solidFill>
                <a:latin typeface="Arial" charset="0"/>
                <a:ea typeface="ＭＳ Ｐゴシック" charset="0"/>
                <a:cs typeface="Arial" charset="0"/>
              </a:defRPr>
            </a:lvl1pPr>
            <a:lvl2pPr marL="411163" indent="-307975" defTabSz="822325">
              <a:defRPr>
                <a:solidFill>
                  <a:schemeClr val="tx1"/>
                </a:solidFill>
                <a:latin typeface="Arial" charset="0"/>
                <a:ea typeface="Arial" charset="0"/>
                <a:cs typeface="Arial" charset="0"/>
              </a:defRPr>
            </a:lvl2pPr>
            <a:lvl3pPr marL="771525" indent="-257175" defTabSz="822325">
              <a:defRPr>
                <a:solidFill>
                  <a:schemeClr val="tx1"/>
                </a:solidFill>
                <a:latin typeface="Arial" charset="0"/>
                <a:ea typeface="Arial" charset="0"/>
                <a:cs typeface="Arial" charset="0"/>
              </a:defRPr>
            </a:lvl3pPr>
            <a:lvl4pPr marL="1131888" indent="-206375" defTabSz="822325">
              <a:defRPr>
                <a:solidFill>
                  <a:schemeClr val="tx1"/>
                </a:solidFill>
                <a:latin typeface="Arial" charset="0"/>
                <a:ea typeface="Arial" charset="0"/>
                <a:cs typeface="Arial" charset="0"/>
              </a:defRPr>
            </a:lvl4pPr>
            <a:lvl5pPr marL="1543050" indent="-206375" defTabSz="822325">
              <a:defRPr>
                <a:solidFill>
                  <a:schemeClr val="tx1"/>
                </a:solidFill>
                <a:latin typeface="Arial" charset="0"/>
                <a:ea typeface="Arial" charset="0"/>
                <a:cs typeface="Arial" charset="0"/>
              </a:defRPr>
            </a:lvl5pPr>
            <a:lvl6pPr marL="2000250" indent="-206375" defTabSz="822325" fontAlgn="base">
              <a:spcBef>
                <a:spcPct val="0"/>
              </a:spcBef>
              <a:spcAft>
                <a:spcPct val="0"/>
              </a:spcAft>
              <a:defRPr>
                <a:solidFill>
                  <a:schemeClr val="tx1"/>
                </a:solidFill>
                <a:latin typeface="Arial" charset="0"/>
                <a:ea typeface="Arial" charset="0"/>
                <a:cs typeface="Arial" charset="0"/>
              </a:defRPr>
            </a:lvl6pPr>
            <a:lvl7pPr marL="2457450" indent="-206375" defTabSz="822325" fontAlgn="base">
              <a:spcBef>
                <a:spcPct val="0"/>
              </a:spcBef>
              <a:spcAft>
                <a:spcPct val="0"/>
              </a:spcAft>
              <a:defRPr>
                <a:solidFill>
                  <a:schemeClr val="tx1"/>
                </a:solidFill>
                <a:latin typeface="Arial" charset="0"/>
                <a:ea typeface="Arial" charset="0"/>
                <a:cs typeface="Arial" charset="0"/>
              </a:defRPr>
            </a:lvl7pPr>
            <a:lvl8pPr marL="2914650" indent="-206375" defTabSz="822325" fontAlgn="base">
              <a:spcBef>
                <a:spcPct val="0"/>
              </a:spcBef>
              <a:spcAft>
                <a:spcPct val="0"/>
              </a:spcAft>
              <a:defRPr>
                <a:solidFill>
                  <a:schemeClr val="tx1"/>
                </a:solidFill>
                <a:latin typeface="Arial" charset="0"/>
                <a:ea typeface="Arial" charset="0"/>
                <a:cs typeface="Arial" charset="0"/>
              </a:defRPr>
            </a:lvl8pPr>
            <a:lvl9pPr marL="3371850" indent="-206375" defTabSz="822325" fontAlgn="base">
              <a:spcBef>
                <a:spcPct val="0"/>
              </a:spcBef>
              <a:spcAft>
                <a:spcPct val="0"/>
              </a:spcAft>
              <a:defRPr>
                <a:solidFill>
                  <a:schemeClr val="tx1"/>
                </a:solidFill>
                <a:latin typeface="Arial" charset="0"/>
                <a:ea typeface="Arial" charset="0"/>
                <a:cs typeface="Arial" charset="0"/>
              </a:defRPr>
            </a:lvl9pPr>
          </a:lstStyle>
          <a:p>
            <a:pPr lvl="1">
              <a:lnSpc>
                <a:spcPct val="95000"/>
              </a:lnSpc>
              <a:buClr>
                <a:srgbClr val="000000"/>
              </a:buClr>
              <a:buSzPct val="100000"/>
              <a:buFontTx/>
              <a:buChar char="•"/>
            </a:pPr>
            <a:r>
              <a:rPr lang="en-US" sz="1900" dirty="0">
                <a:solidFill>
                  <a:srgbClr val="000000"/>
                </a:solidFill>
                <a:latin typeface="Didot"/>
                <a:ea typeface="ＭＳ Ｐゴシック" charset="0"/>
                <a:cs typeface="Didot"/>
              </a:rPr>
              <a:t>RELIGION: </a:t>
            </a:r>
            <a:r>
              <a:rPr lang="ja-JP" altLang="en-US" sz="1900" dirty="0">
                <a:solidFill>
                  <a:srgbClr val="000000"/>
                </a:solidFill>
                <a:latin typeface="Didot"/>
                <a:ea typeface="ＭＳ Ｐゴシック" charset="0"/>
                <a:cs typeface="Didot"/>
              </a:rPr>
              <a:t>“</a:t>
            </a:r>
            <a:r>
              <a:rPr lang="en-US" sz="1900" dirty="0">
                <a:solidFill>
                  <a:srgbClr val="000000"/>
                </a:solidFill>
                <a:latin typeface="Didot"/>
                <a:ea typeface="ＭＳ Ｐゴシック" charset="0"/>
                <a:cs typeface="Didot"/>
              </a:rPr>
              <a:t>A unified system of beliefs and practices relating to sacred things … which unite into one single moral community called a church all those who adhere to them.</a:t>
            </a:r>
            <a:r>
              <a:rPr lang="ja-JP" altLang="en-US" sz="1900" dirty="0">
                <a:solidFill>
                  <a:srgbClr val="000000"/>
                </a:solidFill>
                <a:latin typeface="Didot"/>
                <a:ea typeface="ＭＳ Ｐゴシック" charset="0"/>
                <a:cs typeface="Didot"/>
              </a:rPr>
              <a:t>”</a:t>
            </a:r>
            <a:endParaRPr lang="en-US" sz="1900" dirty="0">
              <a:solidFill>
                <a:srgbClr val="000000"/>
              </a:solidFill>
              <a:latin typeface="Didot"/>
              <a:ea typeface="ＭＳ Ｐゴシック" charset="0"/>
              <a:cs typeface="Didot"/>
            </a:endParaRPr>
          </a:p>
          <a:p>
            <a:pPr lvl="1">
              <a:lnSpc>
                <a:spcPct val="95000"/>
              </a:lnSpc>
              <a:buClr>
                <a:srgbClr val="000000"/>
              </a:buClr>
              <a:buSzPct val="100000"/>
            </a:pPr>
            <a:endParaRPr lang="en-US" sz="1900" dirty="0">
              <a:latin typeface="Didot"/>
              <a:ea typeface="ＭＳ Ｐゴシック" charset="0"/>
              <a:cs typeface="Didot"/>
            </a:endParaRPr>
          </a:p>
          <a:p>
            <a:pPr lvl="1">
              <a:lnSpc>
                <a:spcPct val="95000"/>
              </a:lnSpc>
              <a:buClr>
                <a:srgbClr val="000000"/>
              </a:buClr>
              <a:buSzPct val="100000"/>
              <a:buFontTx/>
              <a:buChar char="•"/>
            </a:pPr>
            <a:r>
              <a:rPr lang="en-US" sz="1900" dirty="0">
                <a:solidFill>
                  <a:srgbClr val="000000"/>
                </a:solidFill>
                <a:latin typeface="Didot"/>
                <a:ea typeface="ＭＳ Ｐゴシック" charset="0"/>
                <a:cs typeface="Didot"/>
              </a:rPr>
              <a:t>Durkheim studies religion as the fundamental institution of social life, upon which the collective identity is structured.</a:t>
            </a:r>
          </a:p>
          <a:p>
            <a:pPr lvl="1">
              <a:lnSpc>
                <a:spcPct val="95000"/>
              </a:lnSpc>
              <a:buClr>
                <a:srgbClr val="000000"/>
              </a:buClr>
              <a:buSzPct val="100000"/>
            </a:pPr>
            <a:endParaRPr lang="en-US" sz="1900" dirty="0">
              <a:solidFill>
                <a:srgbClr val="000000"/>
              </a:solidFill>
              <a:latin typeface="Didot"/>
              <a:ea typeface="ＭＳ Ｐゴシック" charset="0"/>
              <a:cs typeface="Didot"/>
            </a:endParaRPr>
          </a:p>
          <a:p>
            <a:pPr lvl="1">
              <a:lnSpc>
                <a:spcPct val="95000"/>
              </a:lnSpc>
              <a:buClr>
                <a:srgbClr val="000000"/>
              </a:buClr>
              <a:buSzPct val="100000"/>
              <a:buFontTx/>
              <a:buChar char="•"/>
            </a:pPr>
            <a:r>
              <a:rPr lang="en-US" sz="1900" dirty="0">
                <a:solidFill>
                  <a:srgbClr val="000000"/>
                </a:solidFill>
                <a:latin typeface="Didot"/>
                <a:ea typeface="ＭＳ Ｐゴシック" charset="0"/>
                <a:cs typeface="Didot"/>
              </a:rPr>
              <a:t>Religion unites members through the creation of a collective conscience. All religious expression is founded on the identification of members to a group.</a:t>
            </a:r>
          </a:p>
          <a:p>
            <a:pPr lvl="1">
              <a:lnSpc>
                <a:spcPct val="95000"/>
              </a:lnSpc>
              <a:buClr>
                <a:srgbClr val="000000"/>
              </a:buClr>
              <a:buSzPct val="100000"/>
            </a:pPr>
            <a:endParaRPr lang="en-US" sz="1900" dirty="0">
              <a:solidFill>
                <a:srgbClr val="000000"/>
              </a:solidFill>
              <a:latin typeface="Didot"/>
              <a:ea typeface="ＭＳ Ｐゴシック" charset="0"/>
              <a:cs typeface="Didot"/>
            </a:endParaRPr>
          </a:p>
          <a:p>
            <a:pPr lvl="1">
              <a:lnSpc>
                <a:spcPct val="95000"/>
              </a:lnSpc>
              <a:buClr>
                <a:srgbClr val="000000"/>
              </a:buClr>
              <a:buSzPct val="100000"/>
              <a:buFontTx/>
              <a:buChar char="•"/>
            </a:pPr>
            <a:r>
              <a:rPr lang="en-US" sz="1900" dirty="0">
                <a:solidFill>
                  <a:srgbClr val="000000"/>
                </a:solidFill>
                <a:latin typeface="Didot"/>
                <a:ea typeface="ＭＳ Ｐゴシック" charset="0"/>
                <a:cs typeface="Didot"/>
              </a:rPr>
              <a:t>Shared religious beliefs and values also reinforce the strength of the collective conscience.</a:t>
            </a:r>
            <a:endParaRPr lang="en-US" sz="1900" dirty="0">
              <a:latin typeface="Didot"/>
              <a:ea typeface="ＭＳ Ｐゴシック" charset="0"/>
              <a:cs typeface="Didot"/>
            </a:endParaRPr>
          </a:p>
          <a:p>
            <a:pPr>
              <a:lnSpc>
                <a:spcPct val="95000"/>
              </a:lnSpc>
              <a:buClr>
                <a:srgbClr val="000000"/>
              </a:buClr>
              <a:buSzPct val="100000"/>
            </a:pPr>
            <a:endParaRPr lang="en-US" sz="1900" dirty="0">
              <a:solidFill>
                <a:srgbClr val="000000"/>
              </a:solidFill>
            </a:endParaRPr>
          </a:p>
        </p:txBody>
      </p:sp>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0"/>
            <a:ext cx="29718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400" y="0"/>
            <a:ext cx="3200400" cy="2133600"/>
          </a:xfrm>
          <a:prstGeom prst="rect">
            <a:avLst/>
          </a:prstGeom>
          <a:noFill/>
          <a:extLst>
            <a:ext uri="{909E8E84-426E-40dd-AFC4-6F175D3DCCD1}">
              <a14:hiddenFill xmlns:a14="http://schemas.microsoft.com/office/drawing/2010/main">
                <a:solidFill>
                  <a:srgbClr val="FFFFFF"/>
                </a:solidFill>
              </a14:hiddenFill>
            </a:ext>
          </a:extLst>
        </p:spPr>
      </p:pic>
      <p:sp>
        <p:nvSpPr>
          <p:cNvPr id="8199" name="Rectangle 7"/>
          <p:cNvSpPr>
            <a:spLocks noGrp="1" noChangeArrowheads="1"/>
          </p:cNvSpPr>
          <p:nvPr>
            <p:ph type="ctrTitle"/>
          </p:nvPr>
        </p:nvSpPr>
        <p:spPr>
          <a:xfrm>
            <a:off x="0" y="2362200"/>
            <a:ext cx="9144000" cy="762000"/>
          </a:xfrm>
        </p:spPr>
        <p:txBody>
          <a:bodyPr/>
          <a:lstStyle/>
          <a:p>
            <a:r>
              <a:rPr lang="en-US" sz="3200" dirty="0">
                <a:latin typeface="Rockwell" charset="0"/>
              </a:rPr>
              <a:t>Religion:  The Origins of Collective Conscience</a:t>
            </a:r>
          </a:p>
        </p:txBody>
      </p:sp>
    </p:spTree>
    <p:extLst>
      <p:ext uri="{BB962C8B-B14F-4D97-AF65-F5344CB8AC3E}">
        <p14:creationId xmlns:p14="http://schemas.microsoft.com/office/powerpoint/2010/main" val="177037406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idx="4294967295"/>
          </p:nvPr>
        </p:nvSpPr>
        <p:spPr>
          <a:xfrm>
            <a:off x="0" y="381000"/>
            <a:ext cx="9144000" cy="1371600"/>
          </a:xfrm>
        </p:spPr>
        <p:txBody>
          <a:bodyPr/>
          <a:lstStyle/>
          <a:p>
            <a:r>
              <a:rPr lang="en-US" sz="3600" b="1" dirty="0">
                <a:effectLst>
                  <a:outerShdw blurRad="38100" dist="38100" dir="2700000" algn="tl">
                    <a:srgbClr val="DDDDDD"/>
                  </a:outerShdw>
                </a:effectLst>
                <a:latin typeface="Didot"/>
                <a:cs typeface="Didot"/>
              </a:rPr>
              <a:t/>
            </a:r>
            <a:br>
              <a:rPr lang="en-US" sz="3600" b="1" dirty="0">
                <a:effectLst>
                  <a:outerShdw blurRad="38100" dist="38100" dir="2700000" algn="tl">
                    <a:srgbClr val="DDDDDD"/>
                  </a:outerShdw>
                </a:effectLst>
                <a:latin typeface="Didot"/>
                <a:cs typeface="Didot"/>
              </a:rPr>
            </a:br>
            <a:r>
              <a:rPr lang="en-US" sz="3600" b="1" dirty="0">
                <a:effectLst>
                  <a:outerShdw blurRad="38100" dist="38100" dir="2700000" algn="tl">
                    <a:srgbClr val="DDDDDD"/>
                  </a:outerShdw>
                </a:effectLst>
                <a:latin typeface="Didot"/>
                <a:cs typeface="Didot"/>
              </a:rPr>
              <a:t>Why did Durkheim study </a:t>
            </a:r>
            <a:r>
              <a:rPr lang="ja-JP" altLang="en-US" sz="3600" b="1" dirty="0">
                <a:effectLst>
                  <a:outerShdw blurRad="38100" dist="38100" dir="2700000" algn="tl">
                    <a:srgbClr val="DDDDDD"/>
                  </a:outerShdw>
                </a:effectLst>
                <a:latin typeface="Didot"/>
                <a:cs typeface="Didot"/>
              </a:rPr>
              <a:t>“</a:t>
            </a:r>
            <a:r>
              <a:rPr lang="en-US" sz="3600" b="1" dirty="0">
                <a:effectLst>
                  <a:outerShdw blurRad="38100" dist="38100" dir="2700000" algn="tl">
                    <a:srgbClr val="DDDDDD"/>
                  </a:outerShdw>
                </a:effectLst>
                <a:latin typeface="Didot"/>
                <a:cs typeface="Didot"/>
              </a:rPr>
              <a:t>primitive</a:t>
            </a:r>
            <a:r>
              <a:rPr lang="ja-JP" altLang="en-US" sz="3600" b="1" dirty="0">
                <a:effectLst>
                  <a:outerShdw blurRad="38100" dist="38100" dir="2700000" algn="tl">
                    <a:srgbClr val="DDDDDD"/>
                  </a:outerShdw>
                </a:effectLst>
                <a:latin typeface="Didot"/>
                <a:cs typeface="Didot"/>
              </a:rPr>
              <a:t>”</a:t>
            </a:r>
            <a:r>
              <a:rPr lang="en-US" sz="3600" b="1" dirty="0">
                <a:effectLst>
                  <a:outerShdw blurRad="38100" dist="38100" dir="2700000" algn="tl">
                    <a:srgbClr val="DDDDDD"/>
                  </a:outerShdw>
                </a:effectLst>
                <a:latin typeface="Didot"/>
                <a:cs typeface="Didot"/>
              </a:rPr>
              <a:t> society to understand religion?</a:t>
            </a:r>
            <a:br>
              <a:rPr lang="en-US" sz="3600" b="1" dirty="0">
                <a:effectLst>
                  <a:outerShdw blurRad="38100" dist="38100" dir="2700000" algn="tl">
                    <a:srgbClr val="DDDDDD"/>
                  </a:outerShdw>
                </a:effectLst>
                <a:latin typeface="Didot"/>
                <a:cs typeface="Didot"/>
              </a:rPr>
            </a:br>
            <a:endParaRPr lang="en-US" sz="3600" b="1" dirty="0">
              <a:effectLst>
                <a:outerShdw blurRad="38100" dist="38100" dir="2700000" algn="tl">
                  <a:srgbClr val="DDDDDD"/>
                </a:outerShdw>
              </a:effectLst>
              <a:latin typeface="Didot"/>
              <a:cs typeface="Didot"/>
            </a:endParaRPr>
          </a:p>
        </p:txBody>
      </p:sp>
      <p:sp>
        <p:nvSpPr>
          <p:cNvPr id="117763" name="Rectangle 3"/>
          <p:cNvSpPr>
            <a:spLocks noGrp="1" noChangeArrowheads="1"/>
          </p:cNvSpPr>
          <p:nvPr>
            <p:ph type="body" idx="4294967295"/>
          </p:nvPr>
        </p:nvSpPr>
        <p:spPr>
          <a:xfrm>
            <a:off x="228600" y="1905000"/>
            <a:ext cx="5486400" cy="4724400"/>
          </a:xfrm>
        </p:spPr>
        <p:txBody>
          <a:bodyPr/>
          <a:lstStyle/>
          <a:p>
            <a:pPr>
              <a:lnSpc>
                <a:spcPct val="90000"/>
              </a:lnSpc>
            </a:pPr>
            <a:r>
              <a:rPr lang="en-US" sz="2400" dirty="0">
                <a:effectLst>
                  <a:outerShdw blurRad="38100" dist="38100" dir="2700000" algn="tl">
                    <a:srgbClr val="DDDDDD"/>
                  </a:outerShdw>
                </a:effectLst>
                <a:latin typeface="Didot"/>
                <a:cs typeface="Didot"/>
              </a:rPr>
              <a:t>Simplicity allows for analysis of </a:t>
            </a:r>
            <a:r>
              <a:rPr lang="ja-JP" altLang="en-US" sz="2400" dirty="0">
                <a:effectLst>
                  <a:outerShdw blurRad="38100" dist="38100" dir="2700000" algn="tl">
                    <a:srgbClr val="DDDDDD"/>
                  </a:outerShdw>
                </a:effectLst>
                <a:latin typeface="Didot"/>
                <a:cs typeface="Didot"/>
              </a:rPr>
              <a:t>“</a:t>
            </a:r>
            <a:r>
              <a:rPr lang="en-US" sz="2400" dirty="0">
                <a:effectLst>
                  <a:outerShdw blurRad="38100" dist="38100" dir="2700000" algn="tl">
                    <a:srgbClr val="DDDDDD"/>
                  </a:outerShdw>
                </a:effectLst>
                <a:latin typeface="Didot"/>
                <a:cs typeface="Didot"/>
              </a:rPr>
              <a:t>essential</a:t>
            </a:r>
            <a:r>
              <a:rPr lang="ja-JP" altLang="en-US" sz="2400" dirty="0">
                <a:effectLst>
                  <a:outerShdw blurRad="38100" dist="38100" dir="2700000" algn="tl">
                    <a:srgbClr val="DDDDDD"/>
                  </a:outerShdw>
                </a:effectLst>
                <a:latin typeface="Didot"/>
                <a:cs typeface="Didot"/>
              </a:rPr>
              <a:t>”</a:t>
            </a:r>
            <a:r>
              <a:rPr lang="en-US" sz="2400" dirty="0">
                <a:effectLst>
                  <a:outerShdw blurRad="38100" dist="38100" dir="2700000" algn="tl">
                    <a:srgbClr val="DDDDDD"/>
                  </a:outerShdw>
                </a:effectLst>
                <a:latin typeface="Didot"/>
                <a:cs typeface="Didot"/>
              </a:rPr>
              <a:t> features</a:t>
            </a:r>
            <a:r>
              <a:rPr lang="en-US" sz="2400" dirty="0" smtClean="0">
                <a:effectLst>
                  <a:outerShdw blurRad="38100" dist="38100" dir="2700000" algn="tl">
                    <a:srgbClr val="DDDDDD"/>
                  </a:outerShdw>
                </a:effectLst>
                <a:latin typeface="Didot"/>
                <a:cs typeface="Didot"/>
              </a:rPr>
              <a:t>.</a:t>
            </a:r>
            <a:endParaRPr lang="en-US" sz="2400" dirty="0">
              <a:effectLst>
                <a:outerShdw blurRad="38100" dist="38100" dir="2700000" algn="tl">
                  <a:srgbClr val="DDDDDD"/>
                </a:outerShdw>
              </a:effectLst>
              <a:latin typeface="Didot"/>
              <a:cs typeface="Didot"/>
            </a:endParaRPr>
          </a:p>
          <a:p>
            <a:pPr>
              <a:lnSpc>
                <a:spcPct val="90000"/>
              </a:lnSpc>
            </a:pPr>
            <a:r>
              <a:rPr lang="en-US" sz="2400" dirty="0">
                <a:effectLst>
                  <a:outerShdw blurRad="38100" dist="38100" dir="2700000" algn="tl">
                    <a:srgbClr val="DDDDDD"/>
                  </a:outerShdw>
                </a:effectLst>
                <a:latin typeface="Didot"/>
                <a:cs typeface="Didot"/>
              </a:rPr>
              <a:t>These societies are different enough from our own experience that we are able to see important features</a:t>
            </a:r>
            <a:r>
              <a:rPr lang="en-US" sz="2400" dirty="0" smtClean="0">
                <a:effectLst>
                  <a:outerShdw blurRad="38100" dist="38100" dir="2700000" algn="tl">
                    <a:srgbClr val="DDDDDD"/>
                  </a:outerShdw>
                </a:effectLst>
                <a:latin typeface="Didot"/>
                <a:cs typeface="Didot"/>
              </a:rPr>
              <a:t>.</a:t>
            </a:r>
          </a:p>
          <a:p>
            <a:pPr marL="342900" lvl="1" indent="-342900">
              <a:lnSpc>
                <a:spcPct val="90000"/>
              </a:lnSpc>
              <a:buFontTx/>
              <a:buChar char="•"/>
            </a:pPr>
            <a:r>
              <a:rPr lang="en-US" sz="2400" dirty="0">
                <a:effectLst>
                  <a:outerShdw blurRad="38100" dist="38100" dir="2700000" algn="tl">
                    <a:srgbClr val="DDDDDD"/>
                  </a:outerShdw>
                </a:effectLst>
                <a:latin typeface="Didot"/>
                <a:cs typeface="Didot"/>
              </a:rPr>
              <a:t>Durkheim looked for </a:t>
            </a:r>
            <a:r>
              <a:rPr lang="ja-JP" altLang="en-US" sz="2400" dirty="0">
                <a:effectLst>
                  <a:outerShdw blurRad="38100" dist="38100" dir="2700000" algn="tl">
                    <a:srgbClr val="DDDDDD"/>
                  </a:outerShdw>
                </a:effectLst>
                <a:latin typeface="Didot"/>
                <a:cs typeface="Didot"/>
              </a:rPr>
              <a:t>“</a:t>
            </a:r>
            <a:r>
              <a:rPr lang="en-US" sz="2400" dirty="0">
                <a:effectLst>
                  <a:outerShdw blurRad="38100" dist="38100" dir="2700000" algn="tl">
                    <a:srgbClr val="DDDDDD"/>
                  </a:outerShdw>
                </a:effectLst>
                <a:latin typeface="Didot"/>
                <a:cs typeface="Didot"/>
              </a:rPr>
              <a:t>the elements which constitute that which is permanent and human in religion; they form all the objective contents of the idea which is expressed when one speaks of religion in </a:t>
            </a:r>
            <a:r>
              <a:rPr lang="en-US" sz="2400" dirty="0" smtClean="0">
                <a:effectLst>
                  <a:outerShdw blurRad="38100" dist="38100" dir="2700000" algn="tl">
                    <a:srgbClr val="DDDDDD"/>
                  </a:outerShdw>
                </a:effectLst>
                <a:latin typeface="Didot"/>
                <a:cs typeface="Didot"/>
              </a:rPr>
              <a:t>general.”</a:t>
            </a:r>
            <a:endParaRPr lang="en-US" sz="2400" dirty="0">
              <a:effectLst>
                <a:outerShdw blurRad="38100" dist="38100" dir="2700000" algn="tl">
                  <a:srgbClr val="DDDDDD"/>
                </a:outerShdw>
              </a:effectLst>
              <a:latin typeface="Didot"/>
              <a:cs typeface="Didot"/>
            </a:endParaRPr>
          </a:p>
          <a:p>
            <a:pPr>
              <a:lnSpc>
                <a:spcPct val="90000"/>
              </a:lnSpc>
            </a:pPr>
            <a:endParaRPr lang="en-US" sz="2400" dirty="0">
              <a:effectLst>
                <a:outerShdw blurRad="38100" dist="38100" dir="2700000" algn="tl">
                  <a:srgbClr val="DDDDDD"/>
                </a:outerShdw>
              </a:effectLst>
            </a:endParaRPr>
          </a:p>
        </p:txBody>
      </p:sp>
      <p:pic>
        <p:nvPicPr>
          <p:cNvPr id="573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676400"/>
            <a:ext cx="2789238"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7349" name="Rectangle 5"/>
          <p:cNvSpPr>
            <a:spLocks noChangeArrowheads="1"/>
          </p:cNvSpPr>
          <p:nvPr/>
        </p:nvSpPr>
        <p:spPr bwMode="auto">
          <a:xfrm>
            <a:off x="6248400" y="5562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r>
              <a:rPr lang="en-US" sz="2800">
                <a:solidFill>
                  <a:schemeClr val="tx2"/>
                </a:solidFill>
              </a:rPr>
              <a:t>Totemism</a:t>
            </a:r>
          </a:p>
        </p:txBody>
      </p:sp>
    </p:spTree>
    <p:extLst>
      <p:ext uri="{BB962C8B-B14F-4D97-AF65-F5344CB8AC3E}">
        <p14:creationId xmlns:p14="http://schemas.microsoft.com/office/powerpoint/2010/main" val="339616391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457200" y="0"/>
            <a:ext cx="8229600" cy="1143000"/>
          </a:xfrm>
        </p:spPr>
        <p:txBody>
          <a:bodyPr/>
          <a:lstStyle/>
          <a:p>
            <a:r>
              <a:rPr lang="en-US" dirty="0">
                <a:effectLst>
                  <a:outerShdw blurRad="38100" dist="38100" dir="2700000" algn="tl">
                    <a:srgbClr val="DDDDDD"/>
                  </a:outerShdw>
                </a:effectLst>
                <a:latin typeface="Didot"/>
                <a:cs typeface="Didot"/>
              </a:rPr>
              <a:t>Sacred V. Profane</a:t>
            </a:r>
          </a:p>
        </p:txBody>
      </p:sp>
      <p:sp>
        <p:nvSpPr>
          <p:cNvPr id="118787" name="Rectangle 3"/>
          <p:cNvSpPr>
            <a:spLocks noGrp="1" noChangeArrowheads="1"/>
          </p:cNvSpPr>
          <p:nvPr>
            <p:ph type="body" idx="4294967295"/>
          </p:nvPr>
        </p:nvSpPr>
        <p:spPr>
          <a:xfrm>
            <a:off x="381000" y="1219200"/>
            <a:ext cx="5181600" cy="4876800"/>
          </a:xfrm>
        </p:spPr>
        <p:txBody>
          <a:bodyPr/>
          <a:lstStyle/>
          <a:p>
            <a:pPr>
              <a:lnSpc>
                <a:spcPct val="90000"/>
              </a:lnSpc>
            </a:pPr>
            <a:endParaRPr lang="en-US" sz="2400" dirty="0">
              <a:effectLst>
                <a:outerShdw blurRad="38100" dist="38100" dir="2700000" algn="tl">
                  <a:srgbClr val="DDDDDD"/>
                </a:outerShdw>
              </a:effectLst>
              <a:latin typeface="Didot"/>
              <a:cs typeface="Didot"/>
            </a:endParaRPr>
          </a:p>
          <a:p>
            <a:pPr>
              <a:lnSpc>
                <a:spcPct val="90000"/>
              </a:lnSpc>
            </a:pPr>
            <a:r>
              <a:rPr lang="en-US" sz="2400" dirty="0">
                <a:effectLst>
                  <a:outerShdw blurRad="38100" dist="38100" dir="2700000" algn="tl">
                    <a:srgbClr val="DDDDDD"/>
                  </a:outerShdw>
                </a:effectLst>
                <a:latin typeface="Didot"/>
                <a:cs typeface="Didot"/>
              </a:rPr>
              <a:t>Religion is defined by the cultural distinction between the sacred and profane.</a:t>
            </a:r>
          </a:p>
          <a:p>
            <a:pPr>
              <a:lnSpc>
                <a:spcPct val="90000"/>
              </a:lnSpc>
            </a:pPr>
            <a:r>
              <a:rPr lang="en-US" sz="2400" dirty="0">
                <a:effectLst>
                  <a:outerShdw blurRad="38100" dist="38100" dir="2700000" algn="tl">
                    <a:srgbClr val="DDDDDD"/>
                  </a:outerShdw>
                </a:effectLst>
                <a:latin typeface="Didot"/>
                <a:cs typeface="Didot"/>
              </a:rPr>
              <a:t>Sacred – objects extraordinary and set apart</a:t>
            </a:r>
          </a:p>
          <a:p>
            <a:pPr>
              <a:lnSpc>
                <a:spcPct val="90000"/>
              </a:lnSpc>
            </a:pPr>
            <a:r>
              <a:rPr lang="en-US" sz="2400" dirty="0">
                <a:effectLst>
                  <a:outerShdw blurRad="38100" dist="38100" dir="2700000" algn="tl">
                    <a:srgbClr val="DDDDDD"/>
                  </a:outerShdw>
                </a:effectLst>
                <a:latin typeface="Didot"/>
                <a:cs typeface="Didot"/>
              </a:rPr>
              <a:t>Profane – everyday, ordinary objects</a:t>
            </a:r>
          </a:p>
          <a:p>
            <a:pPr>
              <a:lnSpc>
                <a:spcPct val="90000"/>
              </a:lnSpc>
            </a:pPr>
            <a:r>
              <a:rPr lang="en-US" sz="2400" dirty="0">
                <a:effectLst>
                  <a:outerShdw blurRad="38100" dist="38100" dir="2700000" algn="tl">
                    <a:srgbClr val="DDDDDD"/>
                  </a:outerShdw>
                </a:effectLst>
                <a:latin typeface="Didot"/>
                <a:cs typeface="Didot"/>
              </a:rPr>
              <a:t>Notions of the sacred are given external representation through objects or symbols, called </a:t>
            </a:r>
            <a:r>
              <a:rPr lang="en-US" sz="2400" b="1" dirty="0">
                <a:effectLst>
                  <a:outerShdw blurRad="38100" dist="38100" dir="2700000" algn="tl">
                    <a:srgbClr val="DDDDDD"/>
                  </a:outerShdw>
                </a:effectLst>
                <a:latin typeface="Didot"/>
                <a:cs typeface="Didot"/>
              </a:rPr>
              <a:t>collective representations.</a:t>
            </a:r>
          </a:p>
          <a:p>
            <a:pPr>
              <a:lnSpc>
                <a:spcPct val="90000"/>
              </a:lnSpc>
            </a:pPr>
            <a:endParaRPr lang="en-US" sz="2400" dirty="0">
              <a:effectLst>
                <a:outerShdw blurRad="38100" dist="38100" dir="2700000" algn="tl">
                  <a:srgbClr val="DDDDDD"/>
                </a:outerShdw>
              </a:effectLst>
              <a:latin typeface="Ciscolight" charset="0"/>
            </a:endParaRPr>
          </a:p>
          <a:p>
            <a:pPr>
              <a:lnSpc>
                <a:spcPct val="90000"/>
              </a:lnSpc>
            </a:pPr>
            <a:endParaRPr lang="en-US" sz="2400" dirty="0">
              <a:effectLst>
                <a:outerShdw blurRad="38100" dist="38100" dir="2700000" algn="tl">
                  <a:srgbClr val="DDDDDD"/>
                </a:outerShdw>
              </a:effectLst>
              <a:latin typeface="Ciscolight" charset="0"/>
            </a:endParaRPr>
          </a:p>
          <a:p>
            <a:pPr>
              <a:lnSpc>
                <a:spcPct val="90000"/>
              </a:lnSpc>
            </a:pPr>
            <a:endParaRPr lang="en-US" dirty="0">
              <a:effectLst>
                <a:outerShdw blurRad="38100" dist="38100" dir="2700000" algn="tl">
                  <a:srgbClr val="DDDDDD"/>
                </a:outerShdw>
              </a:effectLst>
            </a:endParaRPr>
          </a:p>
        </p:txBody>
      </p:sp>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676400"/>
            <a:ext cx="21336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93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449580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80954889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0" y="152400"/>
            <a:ext cx="9144000" cy="1143000"/>
          </a:xfrm>
          <a:noFill/>
        </p:spPr>
        <p:txBody>
          <a:bodyPr/>
          <a:lstStyle/>
          <a:p>
            <a:r>
              <a:rPr lang="en-US" sz="4000" dirty="0">
                <a:effectLst>
                  <a:outerShdw blurRad="38100" dist="38100" dir="2700000" algn="tl">
                    <a:srgbClr val="FFFFFF"/>
                  </a:outerShdw>
                </a:effectLst>
                <a:latin typeface="Didot"/>
                <a:cs typeface="Didot"/>
              </a:rPr>
              <a:t>Religion and Collective Conscience</a:t>
            </a:r>
          </a:p>
        </p:txBody>
      </p:sp>
      <p:sp>
        <p:nvSpPr>
          <p:cNvPr id="68611" name="Rectangle 3"/>
          <p:cNvSpPr>
            <a:spLocks noGrp="1" noChangeArrowheads="1"/>
          </p:cNvSpPr>
          <p:nvPr>
            <p:ph type="body" idx="4294967295"/>
          </p:nvPr>
        </p:nvSpPr>
        <p:spPr>
          <a:xfrm>
            <a:off x="304800" y="1219200"/>
            <a:ext cx="8610600" cy="5181600"/>
          </a:xfrm>
          <a:noFill/>
        </p:spPr>
        <p:txBody>
          <a:bodyPr/>
          <a:lstStyle/>
          <a:p>
            <a:pPr>
              <a:lnSpc>
                <a:spcPct val="80000"/>
              </a:lnSpc>
            </a:pPr>
            <a:r>
              <a:rPr lang="en-US" sz="2400" dirty="0">
                <a:latin typeface="Didot"/>
                <a:cs typeface="Didot"/>
              </a:rPr>
              <a:t>These social categories </a:t>
            </a:r>
            <a:r>
              <a:rPr lang="en-US" sz="2400" dirty="0" smtClean="0">
                <a:latin typeface="Didot"/>
                <a:cs typeface="Didot"/>
              </a:rPr>
              <a:t>shape</a:t>
            </a:r>
          </a:p>
          <a:p>
            <a:pPr marL="0" indent="0">
              <a:lnSpc>
                <a:spcPct val="80000"/>
              </a:lnSpc>
              <a:buNone/>
            </a:pPr>
            <a:r>
              <a:rPr lang="en-US" sz="2400" dirty="0" smtClean="0">
                <a:latin typeface="Didot"/>
                <a:cs typeface="Didot"/>
              </a:rPr>
              <a:t>    how </a:t>
            </a:r>
            <a:r>
              <a:rPr lang="en-US" sz="2400" dirty="0">
                <a:latin typeface="Didot"/>
                <a:cs typeface="Didot"/>
              </a:rPr>
              <a:t>we think and orient </a:t>
            </a:r>
            <a:endParaRPr lang="en-US" sz="2400" dirty="0" smtClean="0">
              <a:latin typeface="Didot"/>
              <a:cs typeface="Didot"/>
            </a:endParaRPr>
          </a:p>
          <a:p>
            <a:pPr marL="0" indent="0">
              <a:lnSpc>
                <a:spcPct val="80000"/>
              </a:lnSpc>
              <a:buNone/>
            </a:pPr>
            <a:r>
              <a:rPr lang="en-US" sz="2400" dirty="0">
                <a:latin typeface="Didot"/>
                <a:cs typeface="Didot"/>
              </a:rPr>
              <a:t> </a:t>
            </a:r>
            <a:r>
              <a:rPr lang="en-US" sz="2400" dirty="0" smtClean="0">
                <a:latin typeface="Didot"/>
                <a:cs typeface="Didot"/>
              </a:rPr>
              <a:t>   ourselves </a:t>
            </a:r>
            <a:r>
              <a:rPr lang="en-US" sz="2400" dirty="0">
                <a:latin typeface="Didot"/>
                <a:cs typeface="Didot"/>
              </a:rPr>
              <a:t>to world:  time, </a:t>
            </a:r>
            <a:endParaRPr lang="en-US" sz="2400" dirty="0" smtClean="0">
              <a:latin typeface="Didot"/>
              <a:cs typeface="Didot"/>
            </a:endParaRPr>
          </a:p>
          <a:p>
            <a:pPr marL="0" indent="0">
              <a:lnSpc>
                <a:spcPct val="80000"/>
              </a:lnSpc>
              <a:buNone/>
            </a:pPr>
            <a:r>
              <a:rPr lang="en-US" sz="2400" dirty="0">
                <a:latin typeface="Didot"/>
                <a:cs typeface="Didot"/>
              </a:rPr>
              <a:t> </a:t>
            </a:r>
            <a:r>
              <a:rPr lang="en-US" sz="2400" dirty="0" smtClean="0">
                <a:latin typeface="Didot"/>
                <a:cs typeface="Didot"/>
              </a:rPr>
              <a:t>   space</a:t>
            </a:r>
            <a:r>
              <a:rPr lang="en-US" sz="2400" dirty="0">
                <a:latin typeface="Didot"/>
                <a:cs typeface="Didot"/>
              </a:rPr>
              <a:t>, quality . . </a:t>
            </a:r>
            <a:r>
              <a:rPr lang="en-US" sz="2400" dirty="0" smtClean="0">
                <a:latin typeface="Didot"/>
                <a:cs typeface="Didot"/>
              </a:rPr>
              <a:t>.</a:t>
            </a:r>
            <a:endParaRPr lang="en-US" sz="2400" dirty="0">
              <a:latin typeface="Didot"/>
              <a:cs typeface="Didot"/>
            </a:endParaRPr>
          </a:p>
          <a:p>
            <a:pPr>
              <a:lnSpc>
                <a:spcPct val="80000"/>
              </a:lnSpc>
            </a:pPr>
            <a:r>
              <a:rPr lang="en-US" sz="2400" dirty="0">
                <a:latin typeface="Didot"/>
                <a:cs typeface="Didot"/>
              </a:rPr>
              <a:t>Establish our </a:t>
            </a:r>
            <a:r>
              <a:rPr lang="en-US" sz="2400" i="1" dirty="0">
                <a:latin typeface="Didot"/>
                <a:cs typeface="Didot"/>
              </a:rPr>
              <a:t>basic categories </a:t>
            </a:r>
            <a:endParaRPr lang="en-US" sz="2400" i="1" dirty="0" smtClean="0">
              <a:latin typeface="Didot"/>
              <a:cs typeface="Didot"/>
            </a:endParaRPr>
          </a:p>
          <a:p>
            <a:pPr marL="0" indent="0">
              <a:lnSpc>
                <a:spcPct val="80000"/>
              </a:lnSpc>
              <a:buNone/>
            </a:pPr>
            <a:r>
              <a:rPr lang="en-US" sz="2400" i="1" dirty="0">
                <a:latin typeface="Didot"/>
                <a:cs typeface="Didot"/>
              </a:rPr>
              <a:t> </a:t>
            </a:r>
            <a:r>
              <a:rPr lang="en-US" sz="2400" i="1" dirty="0" smtClean="0">
                <a:latin typeface="Didot"/>
                <a:cs typeface="Didot"/>
              </a:rPr>
              <a:t>    </a:t>
            </a:r>
            <a:r>
              <a:rPr lang="en-US" sz="2400" dirty="0" smtClean="0">
                <a:latin typeface="Didot"/>
                <a:cs typeface="Didot"/>
              </a:rPr>
              <a:t>of </a:t>
            </a:r>
            <a:r>
              <a:rPr lang="en-US" sz="2400" dirty="0">
                <a:latin typeface="Didot"/>
                <a:cs typeface="Didot"/>
              </a:rPr>
              <a:t>thought!</a:t>
            </a:r>
          </a:p>
          <a:p>
            <a:pPr lvl="1">
              <a:lnSpc>
                <a:spcPct val="80000"/>
              </a:lnSpc>
            </a:pPr>
            <a:r>
              <a:rPr lang="en-US" altLang="ja-JP" sz="2400" dirty="0" smtClean="0">
                <a:latin typeface="Didot"/>
                <a:cs typeface="Didot"/>
              </a:rPr>
              <a:t> </a:t>
            </a:r>
            <a:r>
              <a:rPr lang="ja-JP" altLang="en-US" sz="2400" dirty="0" smtClean="0">
                <a:latin typeface="Didot"/>
                <a:cs typeface="Didot"/>
              </a:rPr>
              <a:t>“</a:t>
            </a:r>
            <a:r>
              <a:rPr lang="en-US" sz="2400" dirty="0" smtClean="0">
                <a:latin typeface="Didot"/>
                <a:cs typeface="Didot"/>
              </a:rPr>
              <a:t>If </a:t>
            </a:r>
            <a:r>
              <a:rPr lang="en-US" sz="2400" dirty="0">
                <a:latin typeface="Didot"/>
                <a:cs typeface="Didot"/>
              </a:rPr>
              <a:t>men did not agree </a:t>
            </a:r>
            <a:endParaRPr lang="en-US" sz="2400" dirty="0" smtClean="0">
              <a:latin typeface="Didot"/>
              <a:cs typeface="Didot"/>
            </a:endParaRPr>
          </a:p>
          <a:p>
            <a:pPr marL="457200" lvl="1" indent="0">
              <a:lnSpc>
                <a:spcPct val="80000"/>
              </a:lnSpc>
              <a:buNone/>
            </a:pPr>
            <a:r>
              <a:rPr lang="en-US" sz="2400" dirty="0">
                <a:latin typeface="Didot"/>
                <a:cs typeface="Didot"/>
              </a:rPr>
              <a:t> </a:t>
            </a:r>
            <a:r>
              <a:rPr lang="en-US" sz="2400" dirty="0" smtClean="0">
                <a:latin typeface="Didot"/>
                <a:cs typeface="Didot"/>
              </a:rPr>
              <a:t>    upon </a:t>
            </a:r>
            <a:r>
              <a:rPr lang="en-US" sz="2400" dirty="0">
                <a:latin typeface="Didot"/>
                <a:cs typeface="Didot"/>
              </a:rPr>
              <a:t>these essential ideas </a:t>
            </a:r>
            <a:endParaRPr lang="en-US" sz="2400" dirty="0" smtClean="0">
              <a:latin typeface="Didot"/>
              <a:cs typeface="Didot"/>
            </a:endParaRPr>
          </a:p>
          <a:p>
            <a:pPr marL="457200" lvl="1" indent="0">
              <a:lnSpc>
                <a:spcPct val="80000"/>
              </a:lnSpc>
              <a:buNone/>
            </a:pPr>
            <a:r>
              <a:rPr lang="en-US" sz="2400" dirty="0">
                <a:latin typeface="Didot"/>
                <a:cs typeface="Didot"/>
              </a:rPr>
              <a:t> </a:t>
            </a:r>
            <a:r>
              <a:rPr lang="en-US" sz="2400" dirty="0" smtClean="0">
                <a:latin typeface="Didot"/>
                <a:cs typeface="Didot"/>
              </a:rPr>
              <a:t>    at </a:t>
            </a:r>
            <a:r>
              <a:rPr lang="en-US" sz="2400" dirty="0">
                <a:latin typeface="Didot"/>
                <a:cs typeface="Didot"/>
              </a:rPr>
              <a:t>every moment… all contact between their </a:t>
            </a:r>
            <a:r>
              <a:rPr lang="en-US" sz="2400" dirty="0" smtClean="0">
                <a:latin typeface="Didot"/>
                <a:cs typeface="Didot"/>
              </a:rPr>
              <a:t>minds   	would </a:t>
            </a:r>
            <a:r>
              <a:rPr lang="en-US" sz="2400" dirty="0">
                <a:latin typeface="Didot"/>
                <a:cs typeface="Didot"/>
              </a:rPr>
              <a:t>be impossible, and with that, all life together.  </a:t>
            </a:r>
            <a:r>
              <a:rPr lang="en-US" sz="2400" dirty="0" smtClean="0">
                <a:latin typeface="Didot"/>
                <a:cs typeface="Didot"/>
              </a:rPr>
              <a:t>	Thus </a:t>
            </a:r>
            <a:r>
              <a:rPr lang="en-US" sz="2400" dirty="0">
                <a:latin typeface="Didot"/>
                <a:cs typeface="Didot"/>
              </a:rPr>
              <a:t>societies could not abandon the categories to the </a:t>
            </a:r>
            <a:r>
              <a:rPr lang="en-US" sz="2400" dirty="0" smtClean="0">
                <a:latin typeface="Didot"/>
                <a:cs typeface="Didot"/>
              </a:rPr>
              <a:t>	free </a:t>
            </a:r>
            <a:r>
              <a:rPr lang="en-US" sz="2400" dirty="0">
                <a:latin typeface="Didot"/>
                <a:cs typeface="Didot"/>
              </a:rPr>
              <a:t>choice of the individual without abandoning </a:t>
            </a:r>
            <a:r>
              <a:rPr lang="en-US" sz="2400" dirty="0" smtClean="0">
                <a:latin typeface="Didot"/>
                <a:cs typeface="Didot"/>
              </a:rPr>
              <a:t>	itself.</a:t>
            </a:r>
            <a:r>
              <a:rPr lang="ja-JP" altLang="en-US" sz="2400" dirty="0" smtClean="0">
                <a:latin typeface="Didot"/>
                <a:cs typeface="Didot"/>
              </a:rPr>
              <a:t>”</a:t>
            </a:r>
            <a:r>
              <a:rPr lang="en-US" sz="2400" dirty="0" smtClean="0">
                <a:latin typeface="Didot"/>
                <a:cs typeface="Didot"/>
              </a:rPr>
              <a:t> </a:t>
            </a:r>
            <a:endParaRPr lang="en-US" sz="2400" dirty="0">
              <a:latin typeface="Didot"/>
              <a:cs typeface="Didot"/>
            </a:endParaRPr>
          </a:p>
          <a:p>
            <a:pPr>
              <a:lnSpc>
                <a:spcPct val="80000"/>
              </a:lnSpc>
            </a:pPr>
            <a:r>
              <a:rPr lang="en-US" sz="2400" dirty="0">
                <a:latin typeface="Didot"/>
                <a:cs typeface="Didot"/>
              </a:rPr>
              <a:t>Collective conscience guides human action!</a:t>
            </a:r>
          </a:p>
          <a:p>
            <a:pPr lvl="1">
              <a:lnSpc>
                <a:spcPct val="80000"/>
              </a:lnSpc>
            </a:pPr>
            <a:r>
              <a:rPr lang="ja-JP" altLang="en-US" sz="2400" dirty="0">
                <a:latin typeface="Didot"/>
                <a:cs typeface="Didot"/>
              </a:rPr>
              <a:t>“</a:t>
            </a:r>
            <a:r>
              <a:rPr lang="en-US" sz="2400" dirty="0">
                <a:latin typeface="Didot"/>
                <a:cs typeface="Didot"/>
              </a:rPr>
              <a:t>We have the feeling that we cannot abandon them if our whole thought is not to cease being fully </a:t>
            </a:r>
            <a:r>
              <a:rPr lang="en-US" sz="2400" dirty="0" smtClean="0">
                <a:latin typeface="Didot"/>
                <a:cs typeface="Didot"/>
              </a:rPr>
              <a:t>human.”</a:t>
            </a:r>
            <a:endParaRPr lang="en-US" sz="2400" dirty="0">
              <a:latin typeface="Didot"/>
              <a:cs typeface="Didot"/>
            </a:endParaRPr>
          </a:p>
          <a:p>
            <a:pPr>
              <a:lnSpc>
                <a:spcPct val="80000"/>
              </a:lnSpc>
              <a:buFontTx/>
              <a:buNone/>
            </a:pPr>
            <a:endParaRPr lang="en-US" sz="2400" b="1" dirty="0">
              <a:latin typeface="Ciscolight" charset="0"/>
            </a:endParaRPr>
          </a:p>
          <a:p>
            <a:pPr>
              <a:lnSpc>
                <a:spcPct val="80000"/>
              </a:lnSpc>
            </a:pPr>
            <a:endParaRPr lang="en-US" sz="2400" b="1" dirty="0">
              <a:latin typeface="Ciscolight" charset="0"/>
            </a:endParaRPr>
          </a:p>
        </p:txBody>
      </p:sp>
      <p:pic>
        <p:nvPicPr>
          <p:cNvPr id="2" name="Picture 1"/>
          <p:cNvPicPr>
            <a:picLocks noChangeAspect="1"/>
          </p:cNvPicPr>
          <p:nvPr/>
        </p:nvPicPr>
        <p:blipFill>
          <a:blip r:embed="rId2"/>
          <a:stretch>
            <a:fillRect/>
          </a:stretch>
        </p:blipFill>
        <p:spPr>
          <a:xfrm>
            <a:off x="4953000" y="1143001"/>
            <a:ext cx="4191000" cy="2936636"/>
          </a:xfrm>
          <a:prstGeom prst="rect">
            <a:avLst/>
          </a:prstGeom>
        </p:spPr>
      </p:pic>
    </p:spTree>
    <p:extLst>
      <p:ext uri="{BB962C8B-B14F-4D97-AF65-F5344CB8AC3E}">
        <p14:creationId xmlns:p14="http://schemas.microsoft.com/office/powerpoint/2010/main" val="229540083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idx="4294967295"/>
          </p:nvPr>
        </p:nvSpPr>
        <p:spPr>
          <a:xfrm>
            <a:off x="762000" y="29633"/>
            <a:ext cx="7772400" cy="1143000"/>
          </a:xfrm>
          <a:noFill/>
        </p:spPr>
        <p:txBody>
          <a:bodyPr/>
          <a:lstStyle/>
          <a:p>
            <a:r>
              <a:rPr lang="en-US" dirty="0">
                <a:latin typeface="Didot"/>
                <a:cs typeface="Didot"/>
              </a:rPr>
              <a:t>Function of Religion?</a:t>
            </a:r>
          </a:p>
        </p:txBody>
      </p:sp>
      <p:sp>
        <p:nvSpPr>
          <p:cNvPr id="74755" name="Rectangle 3"/>
          <p:cNvSpPr>
            <a:spLocks noGrp="1" noChangeArrowheads="1"/>
          </p:cNvSpPr>
          <p:nvPr>
            <p:ph type="body" idx="4294967295"/>
          </p:nvPr>
        </p:nvSpPr>
        <p:spPr>
          <a:xfrm>
            <a:off x="381000" y="1219200"/>
            <a:ext cx="5943600" cy="4572000"/>
          </a:xfrm>
          <a:noFill/>
        </p:spPr>
        <p:txBody>
          <a:bodyPr/>
          <a:lstStyle/>
          <a:p>
            <a:pPr>
              <a:lnSpc>
                <a:spcPct val="90000"/>
              </a:lnSpc>
            </a:pPr>
            <a:r>
              <a:rPr lang="en-US" sz="2600" dirty="0">
                <a:effectLst>
                  <a:outerShdw blurRad="38100" dist="38100" dir="2700000" algn="tl">
                    <a:srgbClr val="FFFFFF"/>
                  </a:outerShdw>
                </a:effectLst>
                <a:latin typeface="Didot"/>
                <a:cs typeface="Didot"/>
              </a:rPr>
              <a:t>Religion is a way of expressing and reaffirming shared social beliefs, a functional element of society. </a:t>
            </a:r>
          </a:p>
          <a:p>
            <a:pPr>
              <a:lnSpc>
                <a:spcPct val="90000"/>
              </a:lnSpc>
            </a:pPr>
            <a:r>
              <a:rPr lang="ja-JP" altLang="en-US" sz="2600" dirty="0">
                <a:effectLst>
                  <a:outerShdw blurRad="38100" dist="38100" dir="2700000" algn="tl">
                    <a:srgbClr val="FFFFFF"/>
                  </a:outerShdw>
                </a:effectLst>
                <a:latin typeface="Didot"/>
                <a:cs typeface="Didot"/>
              </a:rPr>
              <a:t>“</a:t>
            </a:r>
            <a:r>
              <a:rPr lang="en-US" sz="2600" dirty="0">
                <a:effectLst>
                  <a:outerShdw blurRad="38100" dist="38100" dir="2700000" algn="tl">
                    <a:srgbClr val="FFFFFF"/>
                  </a:outerShdw>
                </a:effectLst>
                <a:latin typeface="Didot"/>
                <a:cs typeface="Didot"/>
              </a:rPr>
              <a:t>There can be no society which does not feel the need of upholding and reaffirming at regular intervals the collective sentiments and collective ideals… This moral remaking cannot be achieved except by the means of reunions, assemblies, and meetings where individuals reaffirm their common </a:t>
            </a:r>
            <a:r>
              <a:rPr lang="en-US" sz="2600" dirty="0" smtClean="0">
                <a:effectLst>
                  <a:outerShdw blurRad="38100" dist="38100" dir="2700000" algn="tl">
                    <a:srgbClr val="FFFFFF"/>
                  </a:outerShdw>
                </a:effectLst>
                <a:latin typeface="Didot"/>
                <a:cs typeface="Didot"/>
              </a:rPr>
              <a:t>sentiments.</a:t>
            </a:r>
            <a:r>
              <a:rPr lang="ja-JP" altLang="en-US" sz="2600" dirty="0" smtClean="0">
                <a:effectLst>
                  <a:outerShdw blurRad="38100" dist="38100" dir="2700000" algn="tl">
                    <a:srgbClr val="FFFFFF"/>
                  </a:outerShdw>
                </a:effectLst>
                <a:latin typeface="Didot"/>
                <a:cs typeface="Didot"/>
              </a:rPr>
              <a:t>”</a:t>
            </a:r>
            <a:r>
              <a:rPr lang="en-US" sz="2600" dirty="0" smtClean="0">
                <a:effectLst>
                  <a:outerShdw blurRad="38100" dist="38100" dir="2700000" algn="tl">
                    <a:srgbClr val="FFFFFF"/>
                  </a:outerShdw>
                </a:effectLst>
                <a:latin typeface="Didot"/>
                <a:cs typeface="Didot"/>
              </a:rPr>
              <a:t> </a:t>
            </a:r>
            <a:r>
              <a:rPr lang="en-US" sz="2600" dirty="0" smtClean="0">
                <a:latin typeface="Didot"/>
                <a:cs typeface="Didot"/>
              </a:rPr>
              <a:t>  </a:t>
            </a:r>
            <a:endParaRPr lang="en-US" sz="2600" dirty="0">
              <a:latin typeface="Didot"/>
              <a:cs typeface="Didot"/>
            </a:endParaRPr>
          </a:p>
        </p:txBody>
      </p:sp>
      <p:pic>
        <p:nvPicPr>
          <p:cNvPr id="2" name="Picture 1"/>
          <p:cNvPicPr>
            <a:picLocks noChangeAspect="1"/>
          </p:cNvPicPr>
          <p:nvPr/>
        </p:nvPicPr>
        <p:blipFill>
          <a:blip r:embed="rId3"/>
          <a:stretch>
            <a:fillRect/>
          </a:stretch>
        </p:blipFill>
        <p:spPr>
          <a:xfrm>
            <a:off x="6578600" y="2286000"/>
            <a:ext cx="2565400" cy="3162300"/>
          </a:xfrm>
          <a:prstGeom prst="rect">
            <a:avLst/>
          </a:prstGeom>
        </p:spPr>
      </p:pic>
    </p:spTree>
    <p:extLst>
      <p:ext uri="{BB962C8B-B14F-4D97-AF65-F5344CB8AC3E}">
        <p14:creationId xmlns:p14="http://schemas.microsoft.com/office/powerpoint/2010/main" val="304289113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304800"/>
            <a:ext cx="9144000" cy="1143000"/>
          </a:xfrm>
        </p:spPr>
        <p:txBody>
          <a:bodyPr/>
          <a:lstStyle/>
          <a:p>
            <a:r>
              <a:rPr lang="en-US" sz="3600">
                <a:latin typeface="Didot" charset="0"/>
              </a:rPr>
              <a:t>Historical Context: Sociological Positivism</a:t>
            </a:r>
            <a:endParaRPr lang="en-US">
              <a:latin typeface="Didot" charset="0"/>
            </a:endParaRPr>
          </a:p>
        </p:txBody>
      </p:sp>
      <p:sp>
        <p:nvSpPr>
          <p:cNvPr id="5123" name="Rectangle 3"/>
          <p:cNvSpPr>
            <a:spLocks noGrp="1" noChangeArrowheads="1"/>
          </p:cNvSpPr>
          <p:nvPr>
            <p:ph type="body" idx="1"/>
          </p:nvPr>
        </p:nvSpPr>
        <p:spPr>
          <a:xfrm>
            <a:off x="304800" y="1371600"/>
            <a:ext cx="5486400" cy="4114800"/>
          </a:xfrm>
        </p:spPr>
        <p:txBody>
          <a:bodyPr/>
          <a:lstStyle/>
          <a:p>
            <a:pPr>
              <a:lnSpc>
                <a:spcPct val="90000"/>
              </a:lnSpc>
            </a:pPr>
            <a:r>
              <a:rPr lang="en-US" sz="2300" dirty="0" smtClean="0">
                <a:latin typeface="Didot" charset="0"/>
              </a:rPr>
              <a:t>Sought </a:t>
            </a:r>
            <a:r>
              <a:rPr lang="en-US" sz="2300" dirty="0">
                <a:latin typeface="Didot" charset="0"/>
              </a:rPr>
              <a:t>to apply the scientific method to the social sciences.</a:t>
            </a:r>
          </a:p>
          <a:p>
            <a:pPr>
              <a:lnSpc>
                <a:spcPct val="90000"/>
              </a:lnSpc>
            </a:pPr>
            <a:r>
              <a:rPr lang="en-US" sz="2300" dirty="0">
                <a:latin typeface="Didot" charset="0"/>
              </a:rPr>
              <a:t>Said that true social science should use </a:t>
            </a:r>
            <a:r>
              <a:rPr lang="en-US" sz="2300" dirty="0" smtClean="0">
                <a:latin typeface="Didot" charset="0"/>
              </a:rPr>
              <a:t>measurable </a:t>
            </a:r>
            <a:r>
              <a:rPr lang="en-US" sz="2300" dirty="0">
                <a:latin typeface="Didot" charset="0"/>
              </a:rPr>
              <a:t>facts to discover the universal laws that govern social life.  </a:t>
            </a:r>
          </a:p>
          <a:p>
            <a:pPr>
              <a:lnSpc>
                <a:spcPct val="90000"/>
              </a:lnSpc>
            </a:pPr>
            <a:r>
              <a:rPr lang="en-US" sz="2300" dirty="0">
                <a:latin typeface="Didot" charset="0"/>
              </a:rPr>
              <a:t>Durkheim adopts this positivism and uses this methodological approach in all his words.</a:t>
            </a:r>
            <a:endParaRPr lang="en-US" sz="2800" dirty="0">
              <a:latin typeface="Didot" charset="0"/>
            </a:endParaRPr>
          </a:p>
          <a:p>
            <a:pPr lvl="1">
              <a:lnSpc>
                <a:spcPct val="90000"/>
              </a:lnSpc>
            </a:pPr>
            <a:r>
              <a:rPr lang="en-US" sz="2400" dirty="0">
                <a:latin typeface="Didot" charset="0"/>
              </a:rPr>
              <a:t>In all his works he looks to </a:t>
            </a:r>
            <a:r>
              <a:rPr lang="en-US" sz="2400" dirty="0" smtClean="0">
                <a:latin typeface="Didot" charset="0"/>
              </a:rPr>
              <a:t>establish </a:t>
            </a:r>
            <a:r>
              <a:rPr lang="en-US" sz="2400" dirty="0">
                <a:latin typeface="Didot" charset="0"/>
              </a:rPr>
              <a:t>social facts and from them tries to deduce universal social laws.</a:t>
            </a: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590800"/>
            <a:ext cx="2695575"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z="4000" dirty="0">
                <a:latin typeface="Didot"/>
                <a:cs typeface="Didot"/>
              </a:rPr>
              <a:t>Small Group Discussion: Other Institutions as </a:t>
            </a:r>
            <a:r>
              <a:rPr lang="ja-JP" altLang="en-US" sz="4000" dirty="0">
                <a:latin typeface="Didot"/>
                <a:cs typeface="Didot"/>
              </a:rPr>
              <a:t>“</a:t>
            </a:r>
            <a:r>
              <a:rPr lang="en-US" sz="4000" dirty="0">
                <a:latin typeface="Didot"/>
                <a:cs typeface="Didot"/>
              </a:rPr>
              <a:t>Religions</a:t>
            </a:r>
            <a:r>
              <a:rPr lang="ja-JP" altLang="en-US" sz="4000" dirty="0">
                <a:latin typeface="Didot"/>
                <a:cs typeface="Didot"/>
              </a:rPr>
              <a:t>”</a:t>
            </a:r>
            <a:endParaRPr lang="en-US" sz="4000" dirty="0">
              <a:latin typeface="Didot"/>
              <a:cs typeface="Didot"/>
            </a:endParaRPr>
          </a:p>
        </p:txBody>
      </p:sp>
      <p:sp>
        <p:nvSpPr>
          <p:cNvPr id="70659" name="Rectangle 3"/>
          <p:cNvSpPr>
            <a:spLocks noGrp="1" noChangeArrowheads="1"/>
          </p:cNvSpPr>
          <p:nvPr>
            <p:ph type="body" idx="1"/>
          </p:nvPr>
        </p:nvSpPr>
        <p:spPr>
          <a:xfrm>
            <a:off x="457200" y="1600200"/>
            <a:ext cx="8229600" cy="4876800"/>
          </a:xfrm>
        </p:spPr>
        <p:txBody>
          <a:bodyPr/>
          <a:lstStyle/>
          <a:p>
            <a:pPr>
              <a:lnSpc>
                <a:spcPct val="80000"/>
              </a:lnSpc>
            </a:pPr>
            <a:endParaRPr lang="en-US" sz="2800" u="sng" dirty="0">
              <a:latin typeface="Didot"/>
              <a:cs typeface="Didot"/>
            </a:endParaRPr>
          </a:p>
          <a:p>
            <a:pPr lvl="1">
              <a:lnSpc>
                <a:spcPct val="80000"/>
              </a:lnSpc>
            </a:pPr>
            <a:r>
              <a:rPr lang="en-US" sz="2400" dirty="0">
                <a:latin typeface="Didot"/>
                <a:cs typeface="Didot"/>
              </a:rPr>
              <a:t>Pick another social institution (ex. Education) and apply Durkheim</a:t>
            </a:r>
            <a:r>
              <a:rPr lang="ja-JP" altLang="en-US" sz="2400" dirty="0">
                <a:latin typeface="Didot"/>
                <a:cs typeface="Didot"/>
              </a:rPr>
              <a:t>’</a:t>
            </a:r>
            <a:r>
              <a:rPr lang="en-US" sz="2400" dirty="0">
                <a:latin typeface="Didot"/>
                <a:cs typeface="Didot"/>
              </a:rPr>
              <a:t>s theory of the elementary forms of religion to it. </a:t>
            </a:r>
          </a:p>
          <a:p>
            <a:pPr lvl="1">
              <a:lnSpc>
                <a:spcPct val="80000"/>
              </a:lnSpc>
            </a:pPr>
            <a:r>
              <a:rPr lang="en-US" sz="2400" dirty="0">
                <a:latin typeface="Didot"/>
                <a:cs typeface="Didot"/>
              </a:rPr>
              <a:t>What are some examples of the sacred and the profane in your institution? (Beliefs, values, cultural objects, etc.)</a:t>
            </a:r>
          </a:p>
          <a:p>
            <a:pPr lvl="1">
              <a:lnSpc>
                <a:spcPct val="80000"/>
              </a:lnSpc>
            </a:pPr>
            <a:r>
              <a:rPr lang="en-US" sz="2400" dirty="0">
                <a:latin typeface="Didot"/>
                <a:cs typeface="Didot"/>
              </a:rPr>
              <a:t>Describe the group that it defines – Whose collective conscience does the institution reinforce?</a:t>
            </a:r>
          </a:p>
          <a:p>
            <a:pPr lvl="1">
              <a:lnSpc>
                <a:spcPct val="80000"/>
              </a:lnSpc>
            </a:pPr>
            <a:r>
              <a:rPr lang="en-US" sz="2400" dirty="0">
                <a:latin typeface="Didot"/>
                <a:cs typeface="Didot"/>
              </a:rPr>
              <a:t>What are some important collective representations of the </a:t>
            </a:r>
            <a:r>
              <a:rPr lang="ja-JP" altLang="en-US" sz="2400" dirty="0">
                <a:latin typeface="Didot"/>
                <a:cs typeface="Didot"/>
              </a:rPr>
              <a:t>“</a:t>
            </a:r>
            <a:r>
              <a:rPr lang="en-US" sz="2400" dirty="0">
                <a:latin typeface="Didot"/>
                <a:cs typeface="Didot"/>
              </a:rPr>
              <a:t>religion?</a:t>
            </a:r>
            <a:r>
              <a:rPr lang="ja-JP" altLang="en-US" sz="2400" dirty="0">
                <a:latin typeface="Didot"/>
                <a:cs typeface="Didot"/>
              </a:rPr>
              <a:t>”</a:t>
            </a:r>
            <a:endParaRPr lang="en-US" sz="2400" dirty="0">
              <a:latin typeface="Didot"/>
              <a:cs typeface="Didot"/>
            </a:endParaRPr>
          </a:p>
          <a:p>
            <a:pPr lvl="1">
              <a:lnSpc>
                <a:spcPct val="80000"/>
              </a:lnSpc>
            </a:pPr>
            <a:r>
              <a:rPr lang="en-US" sz="2400" dirty="0">
                <a:latin typeface="Didot"/>
                <a:cs typeface="Didot"/>
              </a:rPr>
              <a:t>Describe the positive and negative rituals associated with the institution– how do members reaffirm their membership?</a:t>
            </a:r>
          </a:p>
          <a:p>
            <a:pPr>
              <a:lnSpc>
                <a:spcPct val="80000"/>
              </a:lnSpc>
            </a:pPr>
            <a:endParaRPr lang="en-US" sz="2800" b="1" dirty="0">
              <a:latin typeface="Ciscolight" charset="0"/>
            </a:endParaRPr>
          </a:p>
        </p:txBody>
      </p:sp>
    </p:spTree>
    <p:extLst>
      <p:ext uri="{BB962C8B-B14F-4D97-AF65-F5344CB8AC3E}">
        <p14:creationId xmlns:p14="http://schemas.microsoft.com/office/powerpoint/2010/main" val="271335503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i="1" dirty="0" smtClean="0">
                <a:latin typeface="Didot"/>
                <a:cs typeface="Didot"/>
              </a:rPr>
              <a:t>Applying Durkheim</a:t>
            </a:r>
            <a:endParaRPr lang="en-US" i="1" dirty="0">
              <a:latin typeface="Didot"/>
              <a:cs typeface="Didot"/>
            </a:endParaRPr>
          </a:p>
        </p:txBody>
      </p:sp>
      <p:sp>
        <p:nvSpPr>
          <p:cNvPr id="5" name="Subtitle 4"/>
          <p:cNvSpPr>
            <a:spLocks noGrp="1"/>
          </p:cNvSpPr>
          <p:nvPr>
            <p:ph type="subTitle" idx="1"/>
          </p:nvPr>
        </p:nvSpPr>
        <p:spPr/>
        <p:txBody>
          <a:bodyPr/>
          <a:lstStyle/>
          <a:p>
            <a:r>
              <a:rPr lang="en-US" dirty="0" smtClean="0">
                <a:latin typeface="Didot"/>
                <a:cs typeface="Didot"/>
              </a:rPr>
              <a:t>Analysis of the Documentary </a:t>
            </a:r>
            <a:r>
              <a:rPr lang="en-US" i="1" dirty="0" smtClean="0">
                <a:latin typeface="Didot"/>
                <a:cs typeface="Didot"/>
              </a:rPr>
              <a:t>Jesus Camp</a:t>
            </a:r>
            <a:endParaRPr lang="en-US" i="1" dirty="0">
              <a:latin typeface="Didot"/>
              <a:cs typeface="Didot"/>
            </a:endParaRPr>
          </a:p>
        </p:txBody>
      </p:sp>
    </p:spTree>
    <p:extLst>
      <p:ext uri="{BB962C8B-B14F-4D97-AF65-F5344CB8AC3E}">
        <p14:creationId xmlns:p14="http://schemas.microsoft.com/office/powerpoint/2010/main" val="292121736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0"/>
            <a:ext cx="7772400" cy="1143000"/>
          </a:xfrm>
        </p:spPr>
        <p:txBody>
          <a:bodyPr/>
          <a:lstStyle/>
          <a:p>
            <a:r>
              <a:rPr lang="en-US" i="1">
                <a:latin typeface="Didot" charset="0"/>
              </a:rPr>
              <a:t>Jesus Camp</a:t>
            </a:r>
            <a:endParaRPr lang="en-US" i="1"/>
          </a:p>
        </p:txBody>
      </p:sp>
      <p:sp>
        <p:nvSpPr>
          <p:cNvPr id="33795" name="Rectangle 3"/>
          <p:cNvSpPr>
            <a:spLocks noGrp="1" noChangeArrowheads="1"/>
          </p:cNvSpPr>
          <p:nvPr>
            <p:ph type="body" idx="1"/>
          </p:nvPr>
        </p:nvSpPr>
        <p:spPr>
          <a:xfrm>
            <a:off x="685800" y="1066800"/>
            <a:ext cx="7772400" cy="4648200"/>
          </a:xfrm>
        </p:spPr>
        <p:txBody>
          <a:bodyPr/>
          <a:lstStyle/>
          <a:p>
            <a:pPr>
              <a:lnSpc>
                <a:spcPct val="90000"/>
              </a:lnSpc>
            </a:pPr>
            <a:r>
              <a:rPr lang="en-US" sz="2800" dirty="0">
                <a:latin typeface="Didot" charset="0"/>
              </a:rPr>
              <a:t>About the film:</a:t>
            </a:r>
          </a:p>
          <a:p>
            <a:pPr lvl="1">
              <a:lnSpc>
                <a:spcPct val="90000"/>
              </a:lnSpc>
            </a:pPr>
            <a:r>
              <a:rPr lang="en-US" sz="2400" dirty="0">
                <a:latin typeface="Didot" charset="0"/>
              </a:rPr>
              <a:t>2006 documentary about a charismatic Christian (Pentecostal Evangelicals) summer camp for children.  </a:t>
            </a:r>
          </a:p>
          <a:p>
            <a:pPr>
              <a:lnSpc>
                <a:spcPct val="90000"/>
              </a:lnSpc>
            </a:pPr>
            <a:r>
              <a:rPr lang="en-US" sz="2800" dirty="0">
                <a:latin typeface="Didot" charset="0"/>
              </a:rPr>
              <a:t>Questions:</a:t>
            </a:r>
          </a:p>
          <a:p>
            <a:pPr lvl="1">
              <a:lnSpc>
                <a:spcPct val="90000"/>
              </a:lnSpc>
            </a:pPr>
            <a:r>
              <a:rPr lang="en-US" sz="2400" dirty="0">
                <a:latin typeface="Didot" charset="0"/>
              </a:rPr>
              <a:t>How are the religious beliefs of the church profiled a reflection of their society?</a:t>
            </a:r>
          </a:p>
          <a:p>
            <a:pPr lvl="2">
              <a:lnSpc>
                <a:spcPct val="90000"/>
              </a:lnSpc>
            </a:pPr>
            <a:r>
              <a:rPr lang="en-US" sz="2000" dirty="0">
                <a:latin typeface="Didot" charset="0"/>
              </a:rPr>
              <a:t>What do they hold sacred, what do they deem profane?</a:t>
            </a:r>
          </a:p>
          <a:p>
            <a:pPr lvl="1">
              <a:lnSpc>
                <a:spcPct val="90000"/>
              </a:lnSpc>
            </a:pPr>
            <a:r>
              <a:rPr lang="en-US" sz="2400" dirty="0">
                <a:latin typeface="Didot" charset="0"/>
              </a:rPr>
              <a:t>How is their worship an act of worshipping society?</a:t>
            </a:r>
          </a:p>
          <a:p>
            <a:pPr lvl="1">
              <a:lnSpc>
                <a:spcPct val="90000"/>
              </a:lnSpc>
            </a:pPr>
            <a:r>
              <a:rPr lang="en-US" sz="2400" dirty="0">
                <a:latin typeface="Didot" charset="0"/>
              </a:rPr>
              <a:t>How is the mindset/worldview of the people an example of anomie?</a:t>
            </a:r>
          </a:p>
          <a:p>
            <a:pPr lvl="1">
              <a:lnSpc>
                <a:spcPct val="90000"/>
              </a:lnSpc>
            </a:pPr>
            <a:r>
              <a:rPr lang="en-US" sz="2400" dirty="0">
                <a:latin typeface="Didot" charset="0"/>
              </a:rPr>
              <a:t>How is the church an example of extreme social integration?</a:t>
            </a:r>
          </a:p>
          <a:p>
            <a:pPr lvl="1">
              <a:lnSpc>
                <a:spcPct val="90000"/>
              </a:lnSpc>
            </a:pPr>
            <a:r>
              <a:rPr lang="en-US" sz="2400" dirty="0">
                <a:latin typeface="Didot" charset="0"/>
              </a:rPr>
              <a:t>How would </a:t>
            </a:r>
            <a:r>
              <a:rPr lang="en-US" sz="2400" dirty="0" smtClean="0">
                <a:latin typeface="Didot" charset="0"/>
              </a:rPr>
              <a:t>Marx/ Weber </a:t>
            </a:r>
            <a:r>
              <a:rPr lang="en-US" sz="2400" dirty="0">
                <a:latin typeface="Didot" charset="0"/>
              </a:rPr>
              <a:t>interpret the film?</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685800" y="2286000"/>
            <a:ext cx="7772400" cy="1143000"/>
          </a:xfrm>
        </p:spPr>
        <p:txBody>
          <a:bodyPr/>
          <a:lstStyle/>
          <a:p>
            <a:r>
              <a:rPr lang="en-US" i="1">
                <a:latin typeface="Didot" charset="0"/>
              </a:rPr>
              <a:t>The Rules of the Sociological Method</a:t>
            </a:r>
          </a:p>
        </p:txBody>
      </p:sp>
      <p:sp>
        <p:nvSpPr>
          <p:cNvPr id="7171" name="Rectangle 3"/>
          <p:cNvSpPr>
            <a:spLocks noGrp="1" noChangeArrowheads="1"/>
          </p:cNvSpPr>
          <p:nvPr>
            <p:ph type="subTitle" idx="1"/>
          </p:nvPr>
        </p:nvSpPr>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atin typeface="Didot" charset="0"/>
              </a:rPr>
              <a:t>Durkheim</a:t>
            </a:r>
            <a:r>
              <a:rPr lang="ja-JP" altLang="en-US">
                <a:latin typeface="Didot" charset="0"/>
              </a:rPr>
              <a:t>’</a:t>
            </a:r>
            <a:r>
              <a:rPr lang="en-US">
                <a:latin typeface="Didot" charset="0"/>
              </a:rPr>
              <a:t>s Definition of Social Facts</a:t>
            </a:r>
          </a:p>
        </p:txBody>
      </p:sp>
      <p:sp>
        <p:nvSpPr>
          <p:cNvPr id="9219" name="Rectangle 3"/>
          <p:cNvSpPr>
            <a:spLocks noGrp="1" noChangeArrowheads="1"/>
          </p:cNvSpPr>
          <p:nvPr>
            <p:ph type="body" idx="1"/>
          </p:nvPr>
        </p:nvSpPr>
        <p:spPr/>
        <p:txBody>
          <a:bodyPr/>
          <a:lstStyle/>
          <a:p>
            <a:r>
              <a:rPr lang="en-US">
                <a:latin typeface="Didot" charset="0"/>
              </a:rPr>
              <a:t>A social fact is every way of acting, fixed or not, capable of exercising on the individual an external constraint; or gain, every way acting which is general throughout a given society, while at the same time existing in its own right independent of its individual manifestations.</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Get in the Elevator!</a:t>
            </a:r>
            <a:endParaRPr lang="en-US" dirty="0">
              <a:latin typeface="Didot"/>
              <a:cs typeface="Didot"/>
            </a:endParaRPr>
          </a:p>
        </p:txBody>
      </p:sp>
      <p:pic>
        <p:nvPicPr>
          <p:cNvPr id="4" name="Content Placeholder 3"/>
          <p:cNvPicPr>
            <a:picLocks noGrp="1" noChangeAspect="1"/>
          </p:cNvPicPr>
          <p:nvPr>
            <p:ph idx="1"/>
          </p:nvPr>
        </p:nvPicPr>
        <p:blipFill>
          <a:blip r:embed="rId2"/>
          <a:srcRect t="14735" b="14735"/>
          <a:stretch>
            <a:fillRect/>
          </a:stretch>
        </p:blipFill>
        <p:spPr/>
      </p:pic>
    </p:spTree>
    <p:extLst>
      <p:ext uri="{BB962C8B-B14F-4D97-AF65-F5344CB8AC3E}">
        <p14:creationId xmlns:p14="http://schemas.microsoft.com/office/powerpoint/2010/main" val="47686223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Oval 4"/>
          <p:cNvSpPr>
            <a:spLocks noChangeArrowheads="1"/>
          </p:cNvSpPr>
          <p:nvPr/>
        </p:nvSpPr>
        <p:spPr bwMode="auto">
          <a:xfrm>
            <a:off x="838200" y="381000"/>
            <a:ext cx="7772400" cy="1828800"/>
          </a:xfrm>
          <a:prstGeom prst="ellipse">
            <a:avLst/>
          </a:prstGeom>
          <a:solidFill>
            <a:schemeClr val="accent1"/>
          </a:solidFill>
          <a:ln w="9525">
            <a:solidFill>
              <a:schemeClr val="tx1"/>
            </a:solidFill>
            <a:round/>
            <a:headEnd/>
            <a:tailEnd/>
          </a:ln>
        </p:spPr>
        <p:txBody>
          <a:bodyPr wrap="none" anchor="ctr"/>
          <a:lstStyle/>
          <a:p>
            <a:endParaRPr lang="en-US"/>
          </a:p>
        </p:txBody>
      </p:sp>
      <p:pic>
        <p:nvPicPr>
          <p:cNvPr id="133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2667000"/>
            <a:ext cx="2049463"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4419600"/>
            <a:ext cx="24384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4572000"/>
            <a:ext cx="2286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3322" name="Line 10"/>
          <p:cNvSpPr>
            <a:spLocks noChangeShapeType="1"/>
          </p:cNvSpPr>
          <p:nvPr/>
        </p:nvSpPr>
        <p:spPr bwMode="auto">
          <a:xfrm>
            <a:off x="4572000" y="213360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323" name="Line 11"/>
          <p:cNvSpPr>
            <a:spLocks noChangeShapeType="1"/>
          </p:cNvSpPr>
          <p:nvPr/>
        </p:nvSpPr>
        <p:spPr bwMode="auto">
          <a:xfrm flipH="1">
            <a:off x="2819400" y="3657600"/>
            <a:ext cx="121920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324" name="Line 12"/>
          <p:cNvSpPr>
            <a:spLocks noChangeShapeType="1"/>
          </p:cNvSpPr>
          <p:nvPr/>
        </p:nvSpPr>
        <p:spPr bwMode="auto">
          <a:xfrm>
            <a:off x="5105400" y="3581400"/>
            <a:ext cx="1143000" cy="838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325" name="Text Box 13"/>
          <p:cNvSpPr txBox="1">
            <a:spLocks noChangeArrowheads="1"/>
          </p:cNvSpPr>
          <p:nvPr/>
        </p:nvSpPr>
        <p:spPr bwMode="auto">
          <a:xfrm>
            <a:off x="6248400" y="3276600"/>
            <a:ext cx="2590800" cy="1127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i="0">
                <a:latin typeface="Baskerville Semibold" charset="0"/>
              </a:rPr>
              <a:t>Violates Social Facts </a:t>
            </a:r>
            <a:r>
              <a:rPr lang="en-US" sz="2000" i="0">
                <a:latin typeface="Baskerville Semibold" charset="0"/>
              </a:rPr>
              <a:t>(Faces Social Sanctions)</a:t>
            </a:r>
            <a:endParaRPr lang="en-US" i="0"/>
          </a:p>
        </p:txBody>
      </p:sp>
      <p:sp>
        <p:nvSpPr>
          <p:cNvPr id="13326" name="Text Box 14"/>
          <p:cNvSpPr txBox="1">
            <a:spLocks noChangeArrowheads="1"/>
          </p:cNvSpPr>
          <p:nvPr/>
        </p:nvSpPr>
        <p:spPr bwMode="auto">
          <a:xfrm>
            <a:off x="304800" y="3581400"/>
            <a:ext cx="2895600"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i="0">
                <a:latin typeface="Baskerville Semibold" charset="0"/>
              </a:rPr>
              <a:t>Acts in Accordance with Social Facts</a:t>
            </a:r>
            <a:endParaRPr lang="en-US" i="0"/>
          </a:p>
        </p:txBody>
      </p:sp>
      <p:sp>
        <p:nvSpPr>
          <p:cNvPr id="13327" name="Text Box 15"/>
          <p:cNvSpPr txBox="1">
            <a:spLocks noChangeArrowheads="1"/>
          </p:cNvSpPr>
          <p:nvPr/>
        </p:nvSpPr>
        <p:spPr bwMode="auto">
          <a:xfrm>
            <a:off x="1752600" y="685800"/>
            <a:ext cx="5715000" cy="1160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sz="2800" i="0">
                <a:latin typeface="Baskerville Semibold" charset="0"/>
              </a:rPr>
              <a:t>Social Facts</a:t>
            </a:r>
          </a:p>
          <a:p>
            <a:pPr algn="ctr">
              <a:spcBef>
                <a:spcPct val="50000"/>
              </a:spcBef>
            </a:pPr>
            <a:r>
              <a:rPr lang="en-US" sz="2800" i="0">
                <a:latin typeface="Baskerville Semibold" charset="0"/>
              </a:rPr>
              <a:t>Norms, Values, Customs, Laws</a:t>
            </a:r>
            <a:endParaRPr lang="en-US" i="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685800" y="2286000"/>
            <a:ext cx="7772400" cy="1143000"/>
          </a:xfrm>
        </p:spPr>
        <p:txBody>
          <a:bodyPr/>
          <a:lstStyle/>
          <a:p>
            <a:r>
              <a:rPr lang="en-US" i="1">
                <a:latin typeface="Didot" charset="0"/>
              </a:rPr>
              <a:t>Suicide</a:t>
            </a:r>
          </a:p>
        </p:txBody>
      </p:sp>
      <p:sp>
        <p:nvSpPr>
          <p:cNvPr id="15363" name="Rectangle 3"/>
          <p:cNvSpPr>
            <a:spLocks noGrp="1" noChangeArrowheads="1"/>
          </p:cNvSpPr>
          <p:nvPr>
            <p:ph type="subTitle" idx="1"/>
          </p:nvPr>
        </p:nvSpPr>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latin typeface="Didot"/>
                <a:cs typeface="Didot"/>
              </a:rPr>
              <a:t>Suicide</a:t>
            </a:r>
            <a:endParaRPr lang="en-US" i="1" dirty="0">
              <a:latin typeface="Didot"/>
              <a:cs typeface="Didot"/>
            </a:endParaRPr>
          </a:p>
        </p:txBody>
      </p:sp>
      <p:sp>
        <p:nvSpPr>
          <p:cNvPr id="3" name="Content Placeholder 2"/>
          <p:cNvSpPr>
            <a:spLocks noGrp="1"/>
          </p:cNvSpPr>
          <p:nvPr>
            <p:ph idx="1"/>
          </p:nvPr>
        </p:nvSpPr>
        <p:spPr>
          <a:xfrm>
            <a:off x="685800" y="1981200"/>
            <a:ext cx="5410200" cy="4114800"/>
          </a:xfrm>
        </p:spPr>
        <p:txBody>
          <a:bodyPr/>
          <a:lstStyle/>
          <a:p>
            <a:r>
              <a:rPr lang="en-US" dirty="0" smtClean="0">
                <a:latin typeface="Didot"/>
                <a:cs typeface="Didot"/>
              </a:rPr>
              <a:t>Written in 1897.</a:t>
            </a:r>
          </a:p>
          <a:p>
            <a:r>
              <a:rPr lang="en-US" dirty="0" smtClean="0">
                <a:latin typeface="Didot"/>
                <a:cs typeface="Didot"/>
              </a:rPr>
              <a:t>Goal was to use the study of suicide to prove the existence of social facts.</a:t>
            </a:r>
          </a:p>
          <a:p>
            <a:pPr lvl="1"/>
            <a:r>
              <a:rPr lang="en-US" dirty="0" smtClean="0">
                <a:latin typeface="Didot"/>
                <a:cs typeface="Didot"/>
              </a:rPr>
              <a:t>To prove that behavior is guided by social forces.</a:t>
            </a:r>
            <a:endParaRPr lang="en-US" dirty="0">
              <a:latin typeface="Didot"/>
              <a:cs typeface="Didot"/>
            </a:endParaRPr>
          </a:p>
        </p:txBody>
      </p:sp>
      <p:pic>
        <p:nvPicPr>
          <p:cNvPr id="5" name="Picture 4"/>
          <p:cNvPicPr>
            <a:picLocks noChangeAspect="1"/>
          </p:cNvPicPr>
          <p:nvPr/>
        </p:nvPicPr>
        <p:blipFill>
          <a:blip r:embed="rId2"/>
          <a:stretch>
            <a:fillRect/>
          </a:stretch>
        </p:blipFill>
        <p:spPr>
          <a:xfrm>
            <a:off x="6248400" y="1828800"/>
            <a:ext cx="2510828" cy="3962400"/>
          </a:xfrm>
          <a:prstGeom prst="rect">
            <a:avLst/>
          </a:prstGeom>
        </p:spPr>
      </p:pic>
    </p:spTree>
    <p:extLst>
      <p:ext uri="{BB962C8B-B14F-4D97-AF65-F5344CB8AC3E}">
        <p14:creationId xmlns:p14="http://schemas.microsoft.com/office/powerpoint/2010/main" val="3817187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3707</TotalTime>
  <Words>1260</Words>
  <Application>Microsoft Macintosh PowerPoint</Application>
  <PresentationFormat>On-screen Show (4:3)</PresentationFormat>
  <Paragraphs>189</Paragraphs>
  <Slides>32</Slides>
  <Notes>19</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Blank Presentation</vt:lpstr>
      <vt:lpstr>PowerPoint Presentation</vt:lpstr>
      <vt:lpstr>Emile Durkheim </vt:lpstr>
      <vt:lpstr>Historical Context: Sociological Positivism</vt:lpstr>
      <vt:lpstr>The Rules of the Sociological Method</vt:lpstr>
      <vt:lpstr>Durkheim’s Definition of Social Facts</vt:lpstr>
      <vt:lpstr>Get in the Elevator!</vt:lpstr>
      <vt:lpstr>PowerPoint Presentation</vt:lpstr>
      <vt:lpstr>Suicide</vt:lpstr>
      <vt:lpstr>Suicide</vt:lpstr>
      <vt:lpstr>Understanding Suicide</vt:lpstr>
      <vt:lpstr>PowerPoint Presentation</vt:lpstr>
      <vt:lpstr>Durkheim’s Response to Country Level Suicide Data</vt:lpstr>
      <vt:lpstr>Durkheim’s Hypothesis</vt:lpstr>
      <vt:lpstr>Findings</vt:lpstr>
      <vt:lpstr>What’s Going on Here?</vt:lpstr>
      <vt:lpstr>Durkheim’s Theory of Suicide</vt:lpstr>
      <vt:lpstr>The Four Types of Suicide</vt:lpstr>
      <vt:lpstr>PowerPoint Presentation</vt:lpstr>
      <vt:lpstr>Altruistic Suicide  Excessive Integration</vt:lpstr>
      <vt:lpstr>Egoistic Suicide Low Integration</vt:lpstr>
      <vt:lpstr>Anomic Suicide  Not Enough Regulation </vt:lpstr>
      <vt:lpstr>ANOMIE </vt:lpstr>
      <vt:lpstr>Fatalistic Suicide  Excessive Regulation</vt:lpstr>
      <vt:lpstr>Elementary Forms of Religious Life</vt:lpstr>
      <vt:lpstr>Religion:  The Origins of Collective Conscience</vt:lpstr>
      <vt:lpstr> Why did Durkheim study “primitive” society to understand religion? </vt:lpstr>
      <vt:lpstr>Sacred V. Profane</vt:lpstr>
      <vt:lpstr>Religion and Collective Conscience</vt:lpstr>
      <vt:lpstr>Function of Religion?</vt:lpstr>
      <vt:lpstr>Small Group Discussion: Other Institutions as “Religions”</vt:lpstr>
      <vt:lpstr>Applying Durkheim</vt:lpstr>
      <vt:lpstr>Jesus Camp</vt:lpstr>
    </vt:vector>
  </TitlesOfParts>
  <Company>Technology Department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Technology Department</dc:creator>
  <cp:lastModifiedBy>WPS</cp:lastModifiedBy>
  <cp:revision>54</cp:revision>
  <dcterms:created xsi:type="dcterms:W3CDTF">2010-08-02T15:20:36Z</dcterms:created>
  <dcterms:modified xsi:type="dcterms:W3CDTF">2014-03-05T18:11:40Z</dcterms:modified>
</cp:coreProperties>
</file>