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2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2C344-B94F-0F47-9967-0396DC5FFC62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10C694-2DCA-8249-834C-3E2861E6B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85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9pPr>
          </a:lstStyle>
          <a:p>
            <a:fld id="{25BF4849-B7A6-0A43-8441-82344C47C46F}" type="slidenum">
              <a:rPr lang="en-US" sz="1200">
                <a:latin typeface="Arial" charset="0"/>
              </a:rPr>
              <a:pPr/>
              <a:t>1</a:t>
            </a:fld>
            <a:endParaRPr lang="en-US" sz="1200">
              <a:latin typeface="Arial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70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2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9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0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363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66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37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79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88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4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58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8A2ED-D176-9D4B-9AA1-059962C616A1}" type="datetimeFigureOut">
              <a:rPr lang="en-US" smtClean="0"/>
              <a:t>12/16/13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CADFE-C4EF-514D-9FE4-5DB2705434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8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lum bright="46000"/>
            <a:alphaModFix amt="3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60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38" name="Title 1"/>
          <p:cNvSpPr>
            <a:spLocks/>
          </p:cNvSpPr>
          <p:nvPr/>
        </p:nvSpPr>
        <p:spPr bwMode="auto">
          <a:xfrm>
            <a:off x="0" y="344379"/>
            <a:ext cx="9144000" cy="845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000" dirty="0" smtClean="0">
                <a:latin typeface="Didot"/>
                <a:cs typeface="Didot"/>
              </a:rPr>
              <a:t>L10: Critiques(?) of Imperialism</a:t>
            </a:r>
            <a:r>
              <a:rPr lang="en-US" sz="2800" dirty="0">
                <a:solidFill>
                  <a:schemeClr val="tx2"/>
                </a:solidFill>
              </a:rPr>
              <a:t/>
            </a:r>
            <a:br>
              <a:rPr lang="en-US" sz="2800" dirty="0">
                <a:solidFill>
                  <a:schemeClr val="tx2"/>
                </a:solidFill>
              </a:rPr>
            </a:br>
            <a:endParaRPr lang="en-US" sz="4400" dirty="0">
              <a:solidFill>
                <a:schemeClr val="tx2"/>
              </a:solidFill>
            </a:endParaRPr>
          </a:p>
        </p:txBody>
      </p:sp>
      <p:sp>
        <p:nvSpPr>
          <p:cNvPr id="14339" name="Rectangle 12"/>
          <p:cNvSpPr>
            <a:spLocks noChangeArrowheads="1"/>
          </p:cNvSpPr>
          <p:nvPr/>
        </p:nvSpPr>
        <p:spPr bwMode="auto">
          <a:xfrm>
            <a:off x="304800" y="1066800"/>
            <a:ext cx="5572332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en-US" sz="2500" b="1" u="sng" dirty="0">
                <a:latin typeface="Didot"/>
                <a:cs typeface="Didot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500" b="1" u="sng" dirty="0" smtClean="0">
                <a:latin typeface="Didot"/>
                <a:cs typeface="Didot"/>
              </a:rPr>
              <a:t>Objectives</a:t>
            </a:r>
            <a:r>
              <a:rPr lang="en-US" sz="2500" b="1" dirty="0" smtClean="0">
                <a:latin typeface="Didot"/>
                <a:cs typeface="Didot"/>
              </a:rPr>
              <a:t>:</a:t>
            </a:r>
            <a:endParaRPr lang="en-US" sz="25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500" b="1" dirty="0" smtClean="0">
                <a:latin typeface="Didot"/>
                <a:cs typeface="Didot"/>
              </a:rPr>
              <a:t>The explore the various critiques of imperialism articulated in the 19</a:t>
            </a:r>
            <a:r>
              <a:rPr lang="en-US" sz="2500" b="1" baseline="30000" dirty="0" smtClean="0">
                <a:latin typeface="Didot"/>
                <a:cs typeface="Didot"/>
              </a:rPr>
              <a:t>th</a:t>
            </a:r>
            <a:r>
              <a:rPr lang="en-US" sz="2500" b="1" dirty="0">
                <a:latin typeface="Didot"/>
                <a:cs typeface="Didot"/>
              </a:rPr>
              <a:t> </a:t>
            </a:r>
            <a:r>
              <a:rPr lang="en-US" sz="2500" b="1" dirty="0" smtClean="0">
                <a:latin typeface="Didot"/>
                <a:cs typeface="Didot"/>
              </a:rPr>
              <a:t>&amp; early 20</a:t>
            </a:r>
            <a:r>
              <a:rPr lang="en-US" sz="2500" b="1" baseline="30000" dirty="0" smtClean="0">
                <a:latin typeface="Didot"/>
                <a:cs typeface="Didot"/>
              </a:rPr>
              <a:t>th</a:t>
            </a:r>
            <a:r>
              <a:rPr lang="en-US" sz="2500" b="1" dirty="0" smtClean="0">
                <a:latin typeface="Didot"/>
                <a:cs typeface="Didot"/>
              </a:rPr>
              <a:t> century.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500" b="1" dirty="0" smtClean="0">
                <a:latin typeface="Didot"/>
                <a:cs typeface="Didot"/>
              </a:rPr>
              <a:t>To understand the grounds on which imperialism was critiqued.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r>
              <a:rPr lang="en-US" sz="2500" b="1" dirty="0" smtClean="0">
                <a:latin typeface="Didot"/>
                <a:cs typeface="Didot"/>
              </a:rPr>
              <a:t>To evaluate our own reactions to these critiques.</a:t>
            </a:r>
          </a:p>
          <a:p>
            <a:pPr eaLnBrk="1" hangingPunct="1">
              <a:spcBef>
                <a:spcPct val="20000"/>
              </a:spcBef>
            </a:pPr>
            <a:r>
              <a:rPr lang="en-US" sz="2500" b="1" u="sng" dirty="0" smtClean="0">
                <a:latin typeface="Didot"/>
                <a:cs typeface="Didot"/>
              </a:rPr>
              <a:t>Schedule</a:t>
            </a:r>
            <a:r>
              <a:rPr lang="en-US" sz="2500" b="1" dirty="0" smtClean="0">
                <a:latin typeface="Didot"/>
                <a:cs typeface="Didot"/>
              </a:rPr>
              <a:t>:</a:t>
            </a:r>
          </a:p>
          <a:p>
            <a:pPr eaLnBrk="1" hangingPunct="1">
              <a:spcBef>
                <a:spcPct val="20000"/>
              </a:spcBef>
            </a:pPr>
            <a:r>
              <a:rPr lang="en-US" sz="2500" b="1" dirty="0" smtClean="0">
                <a:latin typeface="Didot"/>
                <a:cs typeface="Didot"/>
              </a:rPr>
              <a:t>1.  Whole class discussion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</a:pPr>
            <a:endParaRPr lang="en-US" sz="2500" b="1" dirty="0">
              <a:latin typeface="Didot"/>
              <a:cs typeface="Didot"/>
            </a:endParaRPr>
          </a:p>
          <a:p>
            <a:pPr marL="609600" indent="-609600" eaLnBrk="1" hangingPunct="1">
              <a:spcBef>
                <a:spcPct val="20000"/>
              </a:spcBef>
            </a:pPr>
            <a:endParaRPr lang="en-US" sz="2500" b="1" dirty="0">
              <a:latin typeface="Arial" charset="0"/>
            </a:endParaRPr>
          </a:p>
          <a:p>
            <a:pPr marL="609600" indent="-609600" eaLnBrk="1" hangingPunct="1">
              <a:spcBef>
                <a:spcPct val="20000"/>
              </a:spcBef>
            </a:pPr>
            <a:r>
              <a:rPr lang="en-US" sz="2500" b="1" u="sng" dirty="0">
                <a:latin typeface="Arial" charset="0"/>
              </a:rPr>
              <a:t> </a:t>
            </a:r>
          </a:p>
        </p:txBody>
      </p:sp>
      <p:sp>
        <p:nvSpPr>
          <p:cNvPr id="3076" name="Rectangle 12"/>
          <p:cNvSpPr txBox="1">
            <a:spLocks noChangeArrowheads="1"/>
          </p:cNvSpPr>
          <p:nvPr/>
        </p:nvSpPr>
        <p:spPr bwMode="auto">
          <a:xfrm>
            <a:off x="6027828" y="1066800"/>
            <a:ext cx="2582772" cy="5562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Didot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  <a:defRPr/>
            </a:pPr>
            <a:r>
              <a:rPr lang="en-US" sz="3000" b="1" u="sng" dirty="0" smtClean="0"/>
              <a:t>Homework:</a:t>
            </a:r>
          </a:p>
          <a:p>
            <a:pPr marL="514350" indent="-514350" eaLnBrk="1" hangingPunct="1">
              <a:spcBef>
                <a:spcPct val="20000"/>
              </a:spcBef>
              <a:buClr>
                <a:schemeClr val="tx1"/>
              </a:buClr>
              <a:buFontTx/>
              <a:buAutoNum type="arabicPeriod"/>
              <a:defRPr/>
            </a:pPr>
            <a:r>
              <a:rPr lang="en-US" sz="3000" b="1" dirty="0" smtClean="0"/>
              <a:t>Unit </a:t>
            </a:r>
            <a:r>
              <a:rPr lang="en-US" sz="3000" b="1" dirty="0" smtClean="0"/>
              <a:t>Test Thursday 12/19</a:t>
            </a:r>
          </a:p>
          <a:p>
            <a:pPr marL="514350" indent="-514350" eaLnBrk="1" hangingPunct="1">
              <a:spcBef>
                <a:spcPct val="20000"/>
              </a:spcBef>
              <a:buClr>
                <a:schemeClr val="tx1"/>
              </a:buClr>
              <a:buFontTx/>
              <a:buAutoNum type="arabicPeriod"/>
              <a:defRPr/>
            </a:pPr>
            <a:r>
              <a:rPr lang="en-US" sz="3000" b="1" dirty="0" smtClean="0"/>
              <a:t>Rough Draft Due Fri 12/20</a:t>
            </a:r>
            <a:endParaRPr lang="en-US" sz="3000" b="1" u="sng" dirty="0" smtClean="0">
              <a:latin typeface="Calibri" charset="0"/>
            </a:endParaRPr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5108575" y="1933575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tx1"/>
              </a:buClr>
              <a:buFont typeface="Arial" charset="0"/>
              <a:buNone/>
            </a:pPr>
            <a:endParaRPr lang="en-US" sz="2000" b="1" u="sng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78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70</Words>
  <Application>Microsoft Macintosh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Wellesley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WPS</dc:creator>
  <cp:lastModifiedBy>WPS</cp:lastModifiedBy>
  <cp:revision>2</cp:revision>
  <dcterms:created xsi:type="dcterms:W3CDTF">2013-12-16T17:47:58Z</dcterms:created>
  <dcterms:modified xsi:type="dcterms:W3CDTF">2013-12-16T17:54:37Z</dcterms:modified>
</cp:coreProperties>
</file>