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7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1" d="100"/>
          <a:sy n="41" d="100"/>
        </p:scale>
        <p:origin x="-11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E449FF-A400-0A4A-AEEF-48303F106AE5}" type="datetimeFigureOut">
              <a:rPr lang="en-US" smtClean="0"/>
              <a:t>1/31/14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E6CDA5-1930-9648-80C3-0F02D901BA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269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78DE77-B6CC-B344-AC78-E0DB6305B28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479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CAEEC-D628-2D46-BC7A-F3EB40CC6D46}" type="datetimeFigureOut">
              <a:rPr lang="en-US" smtClean="0"/>
              <a:t>1/31/14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7BD13-B21C-804C-9E4D-CC8A692F9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405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CAEEC-D628-2D46-BC7A-F3EB40CC6D46}" type="datetimeFigureOut">
              <a:rPr lang="en-US" smtClean="0"/>
              <a:t>1/31/14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7BD13-B21C-804C-9E4D-CC8A692F9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165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CAEEC-D628-2D46-BC7A-F3EB40CC6D46}" type="datetimeFigureOut">
              <a:rPr lang="en-US" smtClean="0"/>
              <a:t>1/31/14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7BD13-B21C-804C-9E4D-CC8A692F9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615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CAEEC-D628-2D46-BC7A-F3EB40CC6D46}" type="datetimeFigureOut">
              <a:rPr lang="en-US" smtClean="0"/>
              <a:t>1/31/14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7BD13-B21C-804C-9E4D-CC8A692F9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697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CAEEC-D628-2D46-BC7A-F3EB40CC6D46}" type="datetimeFigureOut">
              <a:rPr lang="en-US" smtClean="0"/>
              <a:t>1/31/14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7BD13-B21C-804C-9E4D-CC8A692F9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399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CAEEC-D628-2D46-BC7A-F3EB40CC6D46}" type="datetimeFigureOut">
              <a:rPr lang="en-US" smtClean="0"/>
              <a:t>1/31/14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7BD13-B21C-804C-9E4D-CC8A692F9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771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CAEEC-D628-2D46-BC7A-F3EB40CC6D46}" type="datetimeFigureOut">
              <a:rPr lang="en-US" smtClean="0"/>
              <a:t>1/31/14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7BD13-B21C-804C-9E4D-CC8A692F9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009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CAEEC-D628-2D46-BC7A-F3EB40CC6D46}" type="datetimeFigureOut">
              <a:rPr lang="en-US" smtClean="0"/>
              <a:t>1/31/14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7BD13-B21C-804C-9E4D-CC8A692F9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152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CAEEC-D628-2D46-BC7A-F3EB40CC6D46}" type="datetimeFigureOut">
              <a:rPr lang="en-US" smtClean="0"/>
              <a:t>1/31/14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7BD13-B21C-804C-9E4D-CC8A692F9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656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CAEEC-D628-2D46-BC7A-F3EB40CC6D46}" type="datetimeFigureOut">
              <a:rPr lang="en-US" smtClean="0"/>
              <a:t>1/31/14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7BD13-B21C-804C-9E4D-CC8A692F9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672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CAEEC-D628-2D46-BC7A-F3EB40CC6D46}" type="datetimeFigureOut">
              <a:rPr lang="en-US" smtClean="0"/>
              <a:t>1/31/14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7BD13-B21C-804C-9E4D-CC8A692F9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945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FCAEEC-D628-2D46-BC7A-F3EB40CC6D46}" type="datetimeFigureOut">
              <a:rPr lang="en-US" smtClean="0"/>
              <a:t>1/31/14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7BD13-B21C-804C-9E4D-CC8A692F9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552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/>
          </p:cNvPicPr>
          <p:nvPr/>
        </p:nvPicPr>
        <p:blipFill>
          <a:blip r:embed="rId3">
            <a:alphaModFix am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6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0" name="Title 1"/>
          <p:cNvSpPr>
            <a:spLocks/>
          </p:cNvSpPr>
          <p:nvPr/>
        </p:nvSpPr>
        <p:spPr bwMode="auto">
          <a:xfrm>
            <a:off x="90488" y="0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2800" i="1" dirty="0" smtClean="0">
                <a:latin typeface="Didot" charset="0"/>
                <a:cs typeface="Didot" charset="0"/>
              </a:rPr>
              <a:t>L6: The Government in the Gilded Age</a:t>
            </a:r>
            <a:endParaRPr lang="en-US" sz="2800" i="1" u="sng" dirty="0">
              <a:latin typeface="Didot" charset="0"/>
              <a:cs typeface="Didot" charset="0"/>
            </a:endParaRP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304801" y="1143000"/>
            <a:ext cx="4092991" cy="5464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marL="609600" indent="-609600" algn="ctr" eaLnBrk="1" hangingPunct="1">
              <a:spcBef>
                <a:spcPct val="20000"/>
              </a:spcBef>
              <a:defRPr/>
            </a:pPr>
            <a:r>
              <a:rPr lang="en-US" sz="2200" b="1" u="sng" dirty="0">
                <a:latin typeface="Didot"/>
                <a:cs typeface="Didot"/>
              </a:rPr>
              <a:t>Agenda</a:t>
            </a: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200" b="1" u="sng" dirty="0">
                <a:latin typeface="Didot"/>
                <a:cs typeface="Didot"/>
              </a:rPr>
              <a:t>Objective</a:t>
            </a:r>
            <a:r>
              <a:rPr lang="en-US" sz="2200" b="1" dirty="0" smtClean="0">
                <a:latin typeface="Didot"/>
                <a:cs typeface="Didot"/>
              </a:rPr>
              <a:t>:</a:t>
            </a:r>
          </a:p>
          <a:p>
            <a:pPr marL="228600" indent="-228600" eaLnBrk="1" hangingPunct="1">
              <a:spcBef>
                <a:spcPct val="20000"/>
              </a:spcBef>
              <a:buAutoNum type="arabicPeriod"/>
              <a:defRPr/>
            </a:pPr>
            <a:r>
              <a:rPr lang="en-US" sz="2200" b="1" dirty="0" smtClean="0">
                <a:latin typeface="Didot"/>
                <a:cs typeface="Didot"/>
              </a:rPr>
              <a:t>To </a:t>
            </a:r>
            <a:r>
              <a:rPr lang="en-US" sz="2200" b="1" dirty="0" smtClean="0">
                <a:latin typeface="Didot"/>
                <a:cs typeface="Didot"/>
              </a:rPr>
              <a:t>understand how and why the federal government intervened in the economy during the Gilded Age?</a:t>
            </a:r>
          </a:p>
          <a:p>
            <a:pPr marL="228600" indent="-228600" eaLnBrk="1" hangingPunct="1">
              <a:spcBef>
                <a:spcPct val="20000"/>
              </a:spcBef>
              <a:buAutoNum type="arabicPeriod"/>
              <a:defRPr/>
            </a:pPr>
            <a:r>
              <a:rPr lang="en-US" sz="2200" b="1" dirty="0" smtClean="0">
                <a:latin typeface="Didot"/>
                <a:cs typeface="Didot"/>
              </a:rPr>
              <a:t>To understand the economic and moral motives behind government intervention.</a:t>
            </a:r>
            <a:endParaRPr lang="en-US" sz="2200" b="1" dirty="0" smtClean="0">
              <a:latin typeface="Didot"/>
              <a:cs typeface="Didot"/>
            </a:endParaRPr>
          </a:p>
          <a:p>
            <a:pPr>
              <a:spcBef>
                <a:spcPct val="20000"/>
              </a:spcBef>
              <a:defRPr/>
            </a:pPr>
            <a:endParaRPr lang="en-US" sz="2200" b="1" dirty="0">
              <a:latin typeface="Didot"/>
              <a:cs typeface="Didot"/>
            </a:endParaRP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200" b="1" u="sng" dirty="0">
                <a:latin typeface="Didot"/>
                <a:cs typeface="Didot"/>
              </a:rPr>
              <a:t>Schedule</a:t>
            </a:r>
            <a:r>
              <a:rPr lang="en-US" sz="2200" b="1" dirty="0">
                <a:latin typeface="Didot"/>
                <a:cs typeface="Didot"/>
              </a:rPr>
              <a:t>: </a:t>
            </a:r>
            <a:endParaRPr lang="en-US" sz="2200" b="1" dirty="0" smtClean="0">
              <a:latin typeface="Didot"/>
              <a:cs typeface="Didot"/>
            </a:endParaRPr>
          </a:p>
          <a:p>
            <a:pPr marL="342900" indent="-342900" eaLnBrk="1" hangingPunct="1">
              <a:spcBef>
                <a:spcPct val="20000"/>
              </a:spcBef>
              <a:buAutoNum type="arabicPeriod"/>
              <a:defRPr/>
            </a:pPr>
            <a:r>
              <a:rPr lang="en-US" sz="2200" b="1" dirty="0" smtClean="0">
                <a:latin typeface="Didot"/>
                <a:cs typeface="Didot"/>
              </a:rPr>
              <a:t>Wrap up last class!</a:t>
            </a:r>
          </a:p>
          <a:p>
            <a:pPr marL="342900" indent="-342900" eaLnBrk="1" hangingPunct="1">
              <a:spcBef>
                <a:spcPct val="20000"/>
              </a:spcBef>
              <a:buAutoNum type="arabicPeriod"/>
              <a:defRPr/>
            </a:pPr>
            <a:r>
              <a:rPr lang="en-US" sz="2200" b="1" dirty="0" smtClean="0">
                <a:latin typeface="Didot"/>
                <a:cs typeface="Didot"/>
              </a:rPr>
              <a:t>Whole class discussion</a:t>
            </a:r>
            <a:endParaRPr lang="en-US" sz="2200" b="1" dirty="0">
              <a:latin typeface="Didot"/>
              <a:cs typeface="Didot"/>
            </a:endParaRPr>
          </a:p>
        </p:txBody>
      </p:sp>
      <p:sp>
        <p:nvSpPr>
          <p:cNvPr id="17412" name="Rectangle 12"/>
          <p:cNvSpPr txBox="1">
            <a:spLocks noChangeArrowheads="1"/>
          </p:cNvSpPr>
          <p:nvPr/>
        </p:nvSpPr>
        <p:spPr bwMode="auto">
          <a:xfrm>
            <a:off x="4707496" y="1143000"/>
            <a:ext cx="4153930" cy="5464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4572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2000" b="1" u="sng" dirty="0" smtClean="0">
                <a:latin typeface="Didot" charset="0"/>
              </a:rPr>
              <a:t>Homework</a:t>
            </a:r>
            <a:endParaRPr lang="en-US" sz="2000" b="1" u="sng" dirty="0" smtClean="0">
              <a:latin typeface="Didot" charset="0"/>
            </a:endParaRPr>
          </a:p>
          <a:p>
            <a:pPr marL="0" indent="0" eaLnBrk="1" hangingPunct="1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2000" b="1" u="sng" dirty="0" smtClean="0">
                <a:latin typeface="Didot" charset="0"/>
              </a:rPr>
              <a:t>Unit Work: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AutoNum type="arabicPeriod"/>
              <a:defRPr/>
            </a:pPr>
            <a:r>
              <a:rPr lang="en-US" sz="2000" b="1" dirty="0" smtClean="0">
                <a:latin typeface="Didot" charset="0"/>
              </a:rPr>
              <a:t>We will have a formative discussion taking stock of the size and scope of the U.S. government next full class! (G:  Thurs 2/6; Fri 2/7)</a:t>
            </a:r>
          </a:p>
          <a:p>
            <a:pPr marL="0" indent="0" eaLnBrk="1" hangingPunct="1">
              <a:spcBef>
                <a:spcPct val="20000"/>
              </a:spcBef>
              <a:buClr>
                <a:schemeClr val="tx1"/>
              </a:buClr>
              <a:defRPr/>
            </a:pPr>
            <a:endParaRPr lang="en-US" sz="2000" b="1" dirty="0">
              <a:latin typeface="Didot" charset="0"/>
            </a:endParaRPr>
          </a:p>
          <a:p>
            <a:pPr marL="0" indent="0" eaLnBrk="1" hangingPunct="1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2000" b="1" u="sng" dirty="0" smtClean="0">
                <a:latin typeface="Didot" charset="0"/>
              </a:rPr>
              <a:t>Thesis Work: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AutoNum type="arabicPeriod"/>
              <a:defRPr/>
            </a:pPr>
            <a:r>
              <a:rPr lang="en-US" sz="2000" b="1" dirty="0" smtClean="0">
                <a:latin typeface="Didot" charset="0"/>
              </a:rPr>
              <a:t>Final Draft Due Friday 2/14 by 2:30 pm sharp!</a:t>
            </a:r>
          </a:p>
          <a:p>
            <a:pPr marL="457200" lvl="1" inden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2000" b="1" dirty="0" smtClean="0">
                <a:latin typeface="Didot" charset="0"/>
              </a:rPr>
              <a:t>See </a:t>
            </a:r>
            <a:r>
              <a:rPr lang="en-US" sz="2000" b="1" dirty="0">
                <a:latin typeface="Didot" charset="0"/>
              </a:rPr>
              <a:t>Reader for all required components!</a:t>
            </a:r>
            <a:r>
              <a:rPr lang="en-US" sz="2000" b="1" dirty="0" smtClean="0">
                <a:latin typeface="Didot" charset="0"/>
              </a:rPr>
              <a:t>!</a:t>
            </a:r>
          </a:p>
          <a:p>
            <a:pPr marL="457200" lvl="1" inden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2000" b="1" dirty="0" smtClean="0">
                <a:latin typeface="Didot" charset="0"/>
              </a:rPr>
              <a:t>Green block: Bring work for the half day!</a:t>
            </a:r>
            <a:r>
              <a:rPr lang="en-US" sz="2000" b="1" dirty="0" smtClean="0">
                <a:latin typeface="Didot" charset="0"/>
              </a:rPr>
              <a:t> </a:t>
            </a:r>
            <a:endParaRPr lang="en-US" sz="2000" b="1" dirty="0" smtClean="0">
              <a:latin typeface="Didot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AutoNum type="arabicPeriod"/>
              <a:defRPr/>
            </a:pPr>
            <a:endParaRPr lang="en-US" sz="2200" b="1" dirty="0">
              <a:latin typeface="Dido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4081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 smtClean="0">
                <a:latin typeface="Didot"/>
                <a:cs typeface="Didot"/>
              </a:rPr>
              <a:t>Whole Class Discussion on Government Intervention in the Gilded Age</a:t>
            </a:r>
            <a:endParaRPr lang="en-US" i="1" dirty="0">
              <a:latin typeface="Didot"/>
              <a:cs typeface="Didot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1531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134</Words>
  <Application>Microsoft Macintosh PowerPoint</Application>
  <PresentationFormat>On-screen Show (4:3)</PresentationFormat>
  <Paragraphs>19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Whole Class Discussion on Government Intervention in the Gilded Age</vt:lpstr>
    </vt:vector>
  </TitlesOfParts>
  <Company>Wellesley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WPS</dc:creator>
  <cp:lastModifiedBy>WPS</cp:lastModifiedBy>
  <cp:revision>4</cp:revision>
  <dcterms:created xsi:type="dcterms:W3CDTF">2014-01-31T16:49:02Z</dcterms:created>
  <dcterms:modified xsi:type="dcterms:W3CDTF">2014-01-31T18:07:15Z</dcterms:modified>
</cp:coreProperties>
</file>