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12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0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1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3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9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65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5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64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0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2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1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44D26-A0E5-1440-9B34-65EF4A8168A2}" type="datetimeFigureOut">
              <a:rPr lang="en-US" smtClean="0"/>
              <a:t>3/26/14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4CE2B-9772-C54F-8338-1FDF64850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/>
          </p:cNvPicPr>
          <p:nvPr/>
        </p:nvPicPr>
        <p:blipFill>
          <a:blip r:embed="rId2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6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Title 1"/>
          <p:cNvSpPr>
            <a:spLocks/>
          </p:cNvSpPr>
          <p:nvPr/>
        </p:nvSpPr>
        <p:spPr bwMode="auto">
          <a:xfrm>
            <a:off x="0" y="8607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000" i="1" dirty="0" smtClean="0">
                <a:latin typeface="Didot" charset="0"/>
                <a:cs typeface="Didot" charset="0"/>
              </a:rPr>
              <a:t>L25: </a:t>
            </a:r>
            <a:r>
              <a:rPr lang="en-US" sz="3000" i="1" dirty="0" smtClean="0">
                <a:latin typeface="Didot" charset="0"/>
                <a:cs typeface="Didot" charset="0"/>
              </a:rPr>
              <a:t>Bill Clinton and the 1990s: A Conservative Liberal</a:t>
            </a:r>
            <a:r>
              <a:rPr lang="en-US" sz="2800" i="1" dirty="0" smtClean="0">
                <a:latin typeface="Didot" charset="0"/>
                <a:cs typeface="Didot" charset="0"/>
              </a:rPr>
              <a:t>?</a:t>
            </a:r>
            <a:endParaRPr lang="en-US" sz="2800" i="1" u="sng" dirty="0">
              <a:latin typeface="Didot" charset="0"/>
              <a:cs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800" y="1229078"/>
            <a:ext cx="4463561" cy="52338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Objective</a:t>
            </a:r>
            <a:r>
              <a:rPr lang="en-US" sz="24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400" b="1" dirty="0" smtClean="0">
                <a:latin typeface="Didot"/>
                <a:cs typeface="Didot"/>
              </a:rPr>
              <a:t>To evaluate whether the 1990s can be considered a decade of conservative liberalism and what effect this had on the size and scope of the U.S. government.</a:t>
            </a:r>
          </a:p>
          <a:p>
            <a:endParaRPr lang="en-US" sz="24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Schedule</a:t>
            </a:r>
            <a:r>
              <a:rPr lang="en-US" sz="24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Station Work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Group Discussion</a:t>
            </a:r>
            <a:endParaRPr lang="en-US" sz="24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5105400" y="1229078"/>
            <a:ext cx="3756026" cy="52338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Homework: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Unit Work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>
                <a:latin typeface="Didot" charset="0"/>
              </a:rPr>
              <a:t>1.  Affordable Care Act Summative Discussion (G: Thurs 4/3; Y: Tues 4/8)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dirty="0">
                <a:latin typeface="Didot" charset="0"/>
              </a:rPr>
              <a:t>2.  Study for Unit Test: (G: Mon 4/7; W: 4/9)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b="1" u="sng" dirty="0">
              <a:latin typeface="Didot" charset="0"/>
            </a:endParaRP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b="1" u="sng" dirty="0">
                <a:latin typeface="Didot" charset="0"/>
              </a:rPr>
              <a:t>Writing Portfolio</a:t>
            </a:r>
          </a:p>
          <a:p>
            <a:pPr marL="514350" indent="-514350">
              <a:spcBef>
                <a:spcPct val="20000"/>
              </a:spcBef>
              <a:buClr>
                <a:schemeClr val="tx1"/>
              </a:buClr>
              <a:buFontTx/>
              <a:buAutoNum type="arabicPeriod"/>
              <a:defRPr/>
            </a:pPr>
            <a:r>
              <a:rPr lang="en-US" b="1" dirty="0">
                <a:latin typeface="Didot" charset="0"/>
              </a:rPr>
              <a:t>Rough Draft Due (G: Thurs 4/3; Y: Fri 4/4)</a:t>
            </a:r>
            <a:endParaRPr lang="en-US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7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Essential Question for Today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How would we characterize the shifting size and scope of the U.S. government in the 1990s?</a:t>
            </a:r>
          </a:p>
          <a:p>
            <a:r>
              <a:rPr lang="en-US" dirty="0" smtClean="0">
                <a:latin typeface="Didot"/>
                <a:cs typeface="Didot"/>
              </a:rPr>
              <a:t>In light of these shifts, is it fair to consider the 1990s a decade of conservative liberalism?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2244235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Tasks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>
                <a:latin typeface="Didot"/>
                <a:cs typeface="Didot"/>
              </a:rPr>
              <a:t>Part One: Station Work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You will move around the room at your own pace and look at a series of stations each describing various pieces of legislation passed under the Clinton administration.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For each, consider how the legislation shifts the size and scope of the U.S. government.</a:t>
            </a:r>
          </a:p>
          <a:p>
            <a:r>
              <a:rPr lang="en-US" u="sng" dirty="0" smtClean="0">
                <a:latin typeface="Didot"/>
                <a:cs typeface="Didot"/>
              </a:rPr>
              <a:t>Part Two: Whole Class Discussion of Essential Questions</a:t>
            </a:r>
          </a:p>
          <a:p>
            <a:pPr lvl="1"/>
            <a:r>
              <a:rPr lang="en-US" dirty="0">
                <a:latin typeface="Didot"/>
                <a:cs typeface="Didot"/>
              </a:rPr>
              <a:t>How would we characterize the shifting size and scope of the U.S. government in the 1990s?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I	n </a:t>
            </a:r>
            <a:r>
              <a:rPr lang="en-US" dirty="0">
                <a:latin typeface="Didot"/>
                <a:cs typeface="Didot"/>
              </a:rPr>
              <a:t>light of these shifts, is it fair to consider the 1990s a decade of conservative liberalism?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8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240</Words>
  <Application>Microsoft Macintosh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Essential Question for Today</vt:lpstr>
      <vt:lpstr>Tasks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6</cp:revision>
  <dcterms:created xsi:type="dcterms:W3CDTF">2013-03-21T18:23:11Z</dcterms:created>
  <dcterms:modified xsi:type="dcterms:W3CDTF">2014-03-26T13:24:40Z</dcterms:modified>
</cp:coreProperties>
</file>