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2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1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0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3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9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5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4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0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2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D26-A0E5-1440-9B34-65EF4A8168A2}" type="datetimeFigureOut">
              <a:rPr lang="en-US" smtClean="0"/>
              <a:t>3/25/14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0" y="8607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600" i="1" dirty="0" smtClean="0">
                <a:latin typeface="Didot" charset="0"/>
                <a:cs typeface="Didot" charset="0"/>
              </a:rPr>
              <a:t>L24: Conservative Resurgence in the 1980s</a:t>
            </a:r>
            <a:endParaRPr lang="en-US" sz="36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229078"/>
            <a:ext cx="4463561" cy="523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Objective</a:t>
            </a:r>
            <a:r>
              <a:rPr lang="en-US" sz="26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600" b="1" dirty="0" smtClean="0">
                <a:latin typeface="Didot"/>
                <a:cs typeface="Didot"/>
              </a:rPr>
              <a:t>To evaluate how and why the 1980s saw a resurgence in conservatism and the effect this had on the size and scope of the national government.</a:t>
            </a:r>
          </a:p>
          <a:p>
            <a:endParaRPr lang="en-US" sz="26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600" b="1" u="sng" dirty="0">
                <a:latin typeface="Didot"/>
                <a:cs typeface="Didot"/>
              </a:rPr>
              <a:t>Schedule</a:t>
            </a:r>
            <a:r>
              <a:rPr lang="en-US" sz="26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600" b="1" dirty="0" smtClean="0">
                <a:latin typeface="Didot"/>
                <a:cs typeface="Didot"/>
              </a:rPr>
              <a:t>Whole Class Discussion</a:t>
            </a:r>
            <a:endParaRPr lang="en-US" sz="26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4972282" y="1229078"/>
            <a:ext cx="3889144" cy="523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Homework: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Unit </a:t>
            </a:r>
            <a:r>
              <a:rPr lang="en-US" b="1" u="sng" dirty="0" smtClean="0">
                <a:latin typeface="Didot" charset="0"/>
              </a:rPr>
              <a:t>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 smtClean="0">
                <a:latin typeface="Didot" charset="0"/>
              </a:rPr>
              <a:t>1.  Affordable Care Act Summative Discussion (G: Thurs 4/3; Y: Tues 4/8)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 smtClean="0">
                <a:latin typeface="Didot" charset="0"/>
              </a:rPr>
              <a:t>2.  Study </a:t>
            </a:r>
            <a:r>
              <a:rPr lang="en-US" b="1" dirty="0">
                <a:latin typeface="Didot" charset="0"/>
              </a:rPr>
              <a:t>for Unit Test: (G: Mon 4/7; W: 4/9)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u="sng" dirty="0" smtClean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 smtClean="0">
                <a:latin typeface="Didot" charset="0"/>
              </a:rPr>
              <a:t>Writing </a:t>
            </a:r>
            <a:r>
              <a:rPr lang="en-US" b="1" u="sng" dirty="0">
                <a:latin typeface="Didot" charset="0"/>
              </a:rPr>
              <a:t>Portfolio</a:t>
            </a:r>
          </a:p>
          <a:p>
            <a:pPr marL="514350" indent="-514350">
              <a:spcBef>
                <a:spcPct val="20000"/>
              </a:spcBef>
              <a:buClr>
                <a:schemeClr val="tx1"/>
              </a:buClr>
              <a:buFontTx/>
              <a:buAutoNum type="arabicPeriod"/>
              <a:defRPr/>
            </a:pPr>
            <a:r>
              <a:rPr lang="en-US" b="1" dirty="0" smtClean="0">
                <a:latin typeface="Didot" charset="0"/>
              </a:rPr>
              <a:t>Rough Draft Due (G: Thurs 4/3; Y: Fri 4/4)</a:t>
            </a:r>
            <a:endParaRPr lang="en-US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7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110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7</cp:revision>
  <dcterms:created xsi:type="dcterms:W3CDTF">2013-03-21T18:23:11Z</dcterms:created>
  <dcterms:modified xsi:type="dcterms:W3CDTF">2014-03-25T12:44:21Z</dcterms:modified>
</cp:coreProperties>
</file>