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" d="100"/>
          <a:sy n="18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1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07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1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3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92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65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8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64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604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2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1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44D26-A0E5-1440-9B34-65EF4A8168A2}" type="datetimeFigureOut">
              <a:rPr lang="en-US" smtClean="0"/>
              <a:t>3/21/14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3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/>
          </p:cNvPicPr>
          <p:nvPr/>
        </p:nvPicPr>
        <p:blipFill>
          <a:blip r:embed="rId2">
            <a:alphaModFix am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6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Title 1"/>
          <p:cNvSpPr>
            <a:spLocks/>
          </p:cNvSpPr>
          <p:nvPr/>
        </p:nvSpPr>
        <p:spPr bwMode="auto">
          <a:xfrm>
            <a:off x="0" y="86078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L23: </a:t>
            </a:r>
            <a:r>
              <a:rPr lang="en-US" sz="2800" i="1" dirty="0" smtClean="0">
                <a:latin typeface="Didot" charset="0"/>
                <a:cs typeface="Didot" charset="0"/>
              </a:rPr>
              <a:t>Contradictory Conservatism in the 1970s </a:t>
            </a:r>
            <a:r>
              <a:rPr lang="en-US" sz="2800" i="1" dirty="0" smtClean="0">
                <a:latin typeface="Didot" charset="0"/>
                <a:cs typeface="Didot" charset="0"/>
              </a:rPr>
              <a:t>Discussion</a:t>
            </a:r>
            <a:endParaRPr lang="en-US" sz="2800" i="1" u="sng" dirty="0">
              <a:latin typeface="Didot" charset="0"/>
              <a:cs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800" y="1524000"/>
            <a:ext cx="4463561" cy="49388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2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>
                <a:latin typeface="Didot"/>
                <a:cs typeface="Didot"/>
              </a:rPr>
              <a:t>Objective</a:t>
            </a:r>
            <a:r>
              <a:rPr lang="en-US" sz="2200" b="1" dirty="0">
                <a:latin typeface="Didot"/>
                <a:cs typeface="Didot"/>
              </a:rPr>
              <a:t>:</a:t>
            </a:r>
          </a:p>
          <a:p>
            <a:pPr marL="457200" indent="-457200">
              <a:buAutoNum type="arabicPeriod"/>
            </a:pPr>
            <a:r>
              <a:rPr lang="en-US" sz="2200" b="1" dirty="0" smtClean="0">
                <a:latin typeface="Didot"/>
                <a:cs typeface="Didot"/>
              </a:rPr>
              <a:t>To evaluate the contradictions in the shifting size and scope of the United States government in the 1970s particularly around the issues of economic intervention and intervention in social life.</a:t>
            </a:r>
          </a:p>
          <a:p>
            <a:endParaRPr lang="en-US" sz="22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>
                <a:latin typeface="Didot"/>
                <a:cs typeface="Didot"/>
              </a:rPr>
              <a:t>Schedule</a:t>
            </a:r>
            <a:r>
              <a:rPr lang="en-US" sz="2200" b="1" dirty="0">
                <a:latin typeface="Didot"/>
                <a:cs typeface="Didot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200" b="1" dirty="0" smtClean="0">
                <a:latin typeface="Didot"/>
                <a:cs typeface="Didot"/>
              </a:rPr>
              <a:t>Whole Class Discussion</a:t>
            </a:r>
            <a:endParaRPr lang="en-US" sz="2200" b="1" dirty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2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/>
              <a:t> </a:t>
            </a:r>
          </a:p>
        </p:txBody>
      </p:sp>
      <p:sp>
        <p:nvSpPr>
          <p:cNvPr id="17412" name="Rectangle 12"/>
          <p:cNvSpPr txBox="1">
            <a:spLocks noChangeArrowheads="1"/>
          </p:cNvSpPr>
          <p:nvPr/>
        </p:nvSpPr>
        <p:spPr bwMode="auto">
          <a:xfrm>
            <a:off x="4768362" y="1524000"/>
            <a:ext cx="4093064" cy="493888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 smtClean="0">
                <a:latin typeface="Didot" charset="0"/>
              </a:rPr>
              <a:t>Homework</a:t>
            </a:r>
            <a:r>
              <a:rPr lang="en-US" b="1" u="sng" dirty="0">
                <a:latin typeface="Didot" charset="0"/>
              </a:rPr>
              <a:t>: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>
                <a:latin typeface="Didot" charset="0"/>
              </a:rPr>
              <a:t>Unit Work</a:t>
            </a:r>
            <a:endParaRPr lang="en-US" b="1" dirty="0">
              <a:latin typeface="Didot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Font typeface="Arial" charset="0"/>
              <a:buAutoNum type="arabicPeriod"/>
              <a:defRPr/>
            </a:pPr>
            <a:r>
              <a:rPr lang="en-US" b="1" dirty="0" smtClean="0">
                <a:latin typeface="Didot" charset="0"/>
              </a:rPr>
              <a:t>Reading by </a:t>
            </a:r>
            <a:r>
              <a:rPr lang="en-US" b="1" dirty="0" err="1" smtClean="0">
                <a:latin typeface="Didot" charset="0"/>
              </a:rPr>
              <a:t>Foner</a:t>
            </a:r>
            <a:r>
              <a:rPr lang="en-US" b="1" dirty="0" smtClean="0">
                <a:latin typeface="Didot" charset="0"/>
              </a:rPr>
              <a:t> on conservatism in the 1980s Due: L24 (Wed 3/26)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Arial" charset="0"/>
              <a:buAutoNum type="arabicPeriod"/>
              <a:defRPr/>
            </a:pPr>
            <a:r>
              <a:rPr lang="en-US" b="1" dirty="0" smtClean="0">
                <a:latin typeface="Didot" charset="0"/>
              </a:rPr>
              <a:t>Study for </a:t>
            </a:r>
            <a:r>
              <a:rPr lang="en-US" b="1" smtClean="0">
                <a:latin typeface="Didot" charset="0"/>
              </a:rPr>
              <a:t>Unit Test: (G: </a:t>
            </a:r>
            <a:r>
              <a:rPr lang="en-US" b="1" dirty="0" smtClean="0">
                <a:latin typeface="Didot" charset="0"/>
              </a:rPr>
              <a:t>Mon 4</a:t>
            </a:r>
            <a:r>
              <a:rPr lang="en-US" b="1" smtClean="0">
                <a:latin typeface="Didot" charset="0"/>
              </a:rPr>
              <a:t>/7; W: 4/9)</a:t>
            </a:r>
            <a:endParaRPr lang="en-US" b="1" dirty="0">
              <a:latin typeface="Didot" charset="0"/>
            </a:endParaRP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>
                <a:latin typeface="Didot" charset="0"/>
              </a:rPr>
              <a:t>Writing Portfolio</a:t>
            </a:r>
          </a:p>
          <a:p>
            <a:pPr marL="514350" indent="-514350">
              <a:spcBef>
                <a:spcPct val="20000"/>
              </a:spcBef>
              <a:buClr>
                <a:schemeClr val="tx1"/>
              </a:buClr>
              <a:buFontTx/>
              <a:buAutoNum type="arabicPeriod"/>
              <a:defRPr/>
            </a:pPr>
            <a:r>
              <a:rPr lang="en-US" b="1" dirty="0">
                <a:latin typeface="Didot" charset="0"/>
              </a:rPr>
              <a:t>Thesis Statement &amp; Pre-Writing 2 Due: G: Wed 3/26; Y: Thurs 3/27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b="1" u="sng" dirty="0" smtClean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72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112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6</cp:revision>
  <dcterms:created xsi:type="dcterms:W3CDTF">2013-03-21T18:23:11Z</dcterms:created>
  <dcterms:modified xsi:type="dcterms:W3CDTF">2014-03-21T13:05:15Z</dcterms:modified>
</cp:coreProperties>
</file>