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1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0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1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3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9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5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8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4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0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2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1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44D26-A0E5-1440-9B34-65EF4A8168A2}" type="datetimeFigureOut">
              <a:rPr lang="en-US" smtClean="0"/>
              <a:t>3/17/14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3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/>
          </p:cNvPicPr>
          <p:nvPr/>
        </p:nvPicPr>
        <p:blipFill>
          <a:blip r:embed="rId2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Title 1"/>
          <p:cNvSpPr>
            <a:spLocks/>
          </p:cNvSpPr>
          <p:nvPr/>
        </p:nvSpPr>
        <p:spPr bwMode="auto">
          <a:xfrm>
            <a:off x="0" y="86078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L20: The 1950s</a:t>
            </a:r>
            <a:endParaRPr lang="en-US" sz="2800" i="1" u="sng" dirty="0">
              <a:latin typeface="Didot" charset="0"/>
              <a:cs typeface="Didot" charset="0"/>
            </a:endParaRPr>
          </a:p>
          <a:p>
            <a:pPr algn="ctr" eaLnBrk="1" hangingPunct="1"/>
            <a:r>
              <a:rPr lang="en-US" sz="2800" b="1" i="1" u="sng" dirty="0">
                <a:latin typeface="Didot" charset="0"/>
              </a:rPr>
              <a:t>The Shifting Size and Scope of the National </a:t>
            </a:r>
            <a:r>
              <a:rPr lang="en-US" sz="2800" b="1" i="1" u="sng" dirty="0" smtClean="0">
                <a:latin typeface="Didot" charset="0"/>
              </a:rPr>
              <a:t>Government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1524000"/>
            <a:ext cx="4702081" cy="49388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6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600" b="1" u="sng" dirty="0">
                <a:latin typeface="Didot"/>
                <a:cs typeface="Didot"/>
              </a:rPr>
              <a:t>Objective</a:t>
            </a:r>
            <a:r>
              <a:rPr lang="en-US" sz="26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600" b="1" dirty="0" smtClean="0">
                <a:latin typeface="Didot"/>
                <a:cs typeface="Didot"/>
              </a:rPr>
              <a:t>To evaluate the contradictions in the shifting size and scope of the United States government in the 1950s.</a:t>
            </a:r>
          </a:p>
          <a:p>
            <a:endParaRPr lang="en-US" sz="26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600" b="1" u="sng" dirty="0">
                <a:latin typeface="Didot"/>
                <a:cs typeface="Didot"/>
              </a:rPr>
              <a:t>Schedule</a:t>
            </a:r>
            <a:r>
              <a:rPr lang="en-US" sz="26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600" b="1" dirty="0" smtClean="0">
                <a:latin typeface="Didot"/>
                <a:cs typeface="Didot"/>
              </a:rPr>
              <a:t>Stations Activity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600" b="1" dirty="0" smtClean="0">
                <a:latin typeface="Didot"/>
                <a:cs typeface="Didot"/>
              </a:rPr>
              <a:t>Whole Group Discussion</a:t>
            </a:r>
            <a:endParaRPr lang="en-US" sz="26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1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1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5264588" y="1524000"/>
            <a:ext cx="3596837" cy="49388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600" b="1" u="sng" dirty="0">
                <a:latin typeface="Didot" charset="0"/>
              </a:rPr>
              <a:t>Homework</a:t>
            </a:r>
            <a:r>
              <a:rPr lang="en-US" sz="2600" b="1" u="sng" dirty="0" smtClean="0">
                <a:latin typeface="Didot" charset="0"/>
              </a:rPr>
              <a:t>: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600" b="1" u="sng" dirty="0" smtClean="0">
                <a:latin typeface="Didot" charset="0"/>
              </a:rPr>
              <a:t>Unit Work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600" b="1" dirty="0" smtClean="0">
                <a:latin typeface="Didot" charset="0"/>
              </a:rPr>
              <a:t>None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600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600" b="1" u="sng" dirty="0" smtClean="0">
                <a:latin typeface="Didot" charset="0"/>
              </a:rPr>
              <a:t>Writing Portfolio: 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600" b="1" dirty="0" smtClean="0">
                <a:latin typeface="Didot" charset="0"/>
              </a:rPr>
              <a:t>Thesis Statement &amp; Pre-Writing 2 Due: G: Wed 3/26; Y: Thurs 3/27</a:t>
            </a:r>
            <a:endParaRPr lang="en-US" sz="26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72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73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3</cp:revision>
  <dcterms:created xsi:type="dcterms:W3CDTF">2013-03-21T18:23:11Z</dcterms:created>
  <dcterms:modified xsi:type="dcterms:W3CDTF">2014-03-17T17:17:17Z</dcterms:modified>
</cp:coreProperties>
</file>