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3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018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102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1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0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53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25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084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4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91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70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EB709-B9A0-0846-9419-297E7F7F09C8}" type="datetimeFigureOut">
              <a:rPr lang="en-US" smtClean="0"/>
              <a:t>4/29/14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11937-154A-464E-8695-00347A4D83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1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0"/>
            <a:ext cx="9156608" cy="6857999"/>
          </a:xfrm>
          <a:prstGeom prst="rect">
            <a:avLst/>
          </a:prstGeom>
        </p:spPr>
      </p:pic>
      <p:sp>
        <p:nvSpPr>
          <p:cNvPr id="6" name="Title 1"/>
          <p:cNvSpPr>
            <a:spLocks/>
          </p:cNvSpPr>
          <p:nvPr/>
        </p:nvSpPr>
        <p:spPr bwMode="auto">
          <a:xfrm>
            <a:off x="0" y="88213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 charset="0"/>
                <a:cs typeface="Didot" charset="0"/>
              </a:rPr>
              <a:t>L9:  </a:t>
            </a:r>
            <a:r>
              <a:rPr lang="en-US" sz="2800" i="1" dirty="0" smtClean="0">
                <a:latin typeface="Didot" charset="0"/>
                <a:cs typeface="Didot" charset="0"/>
              </a:rPr>
              <a:t>World War Two -  Part One</a:t>
            </a:r>
          </a:p>
          <a:p>
            <a:pPr algn="ctr"/>
            <a:r>
              <a:rPr lang="en-US" sz="2800" b="1" i="1" u="sng" dirty="0" smtClean="0">
                <a:latin typeface="Didot" charset="0"/>
                <a:cs typeface="Didot" charset="0"/>
              </a:rPr>
              <a:t>American Foreign Policy</a:t>
            </a:r>
            <a:r>
              <a:rPr lang="en-US" sz="2800" b="1" i="1" u="sng" dirty="0" smtClean="0">
                <a:latin typeface="Didot" charset="0"/>
              </a:rPr>
              <a:t> 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04799" y="1231214"/>
            <a:ext cx="5050368" cy="52316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Objective</a:t>
            </a:r>
            <a:r>
              <a:rPr lang="en-US" sz="2400" b="1" dirty="0" smtClean="0">
                <a:latin typeface="Didot"/>
                <a:cs typeface="Didot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To understand the long-term causes that led to the attack on Pearl Harbor.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To analyze the role of race in the war on the Pacific Theater.</a:t>
            </a:r>
            <a:endParaRPr lang="en-US" sz="2400" b="1" dirty="0">
              <a:latin typeface="Didot"/>
              <a:cs typeface="Didot"/>
            </a:endParaRPr>
          </a:p>
          <a:p>
            <a:endParaRPr lang="en-US" sz="24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400" b="1" u="sng" dirty="0">
                <a:latin typeface="Didot"/>
                <a:cs typeface="Didot"/>
              </a:rPr>
              <a:t>Schedule</a:t>
            </a:r>
            <a:r>
              <a:rPr lang="en-US" sz="2400" b="1" dirty="0">
                <a:latin typeface="Didot"/>
                <a:cs typeface="Didot"/>
              </a:rPr>
              <a:t>: </a:t>
            </a:r>
            <a:endParaRPr lang="en-US" sz="2400" b="1" dirty="0" smtClean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2400" b="1" dirty="0" smtClean="0">
                <a:latin typeface="Didot"/>
                <a:cs typeface="Didot"/>
              </a:rPr>
              <a:t>Whole Class Discussion</a:t>
            </a:r>
            <a:endParaRPr lang="en-US" sz="24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u="sng" dirty="0"/>
              <a:t> </a:t>
            </a: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 bwMode="auto">
          <a:xfrm>
            <a:off x="5545667" y="1231214"/>
            <a:ext cx="3315760" cy="5231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2100" b="1" u="sng" dirty="0">
                <a:latin typeface="Didot" charset="0"/>
              </a:rPr>
              <a:t>Homework</a:t>
            </a:r>
            <a:r>
              <a:rPr lang="en-US" sz="2100" b="1" u="sng" dirty="0" smtClean="0">
                <a:latin typeface="Didot" charset="0"/>
              </a:rPr>
              <a:t>:</a:t>
            </a: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000" b="1" dirty="0">
                <a:latin typeface="Didot" charset="0"/>
              </a:rPr>
              <a:t>Civic Literacy: Last Day Tues 6/10</a:t>
            </a:r>
          </a:p>
          <a:p>
            <a:pPr marL="0" indent="0">
              <a:spcBef>
                <a:spcPct val="20000"/>
              </a:spcBef>
              <a:buClr>
                <a:schemeClr val="tx1"/>
              </a:buClr>
              <a:defRPr/>
            </a:pPr>
            <a:endParaRPr lang="en-US" sz="2000" b="1" dirty="0">
              <a:latin typeface="Didot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AutoNum type="arabicPeriod"/>
              <a:defRPr/>
            </a:pPr>
            <a:r>
              <a:rPr lang="en-US" sz="2000" b="1" dirty="0">
                <a:latin typeface="Didot" charset="0"/>
              </a:rPr>
              <a:t>Facilitation Prep (</a:t>
            </a:r>
            <a:r>
              <a:rPr lang="en-US" sz="2000" b="1" dirty="0" err="1">
                <a:latin typeface="Didot" charset="0"/>
              </a:rPr>
              <a:t>Misc</a:t>
            </a:r>
            <a:r>
              <a:rPr lang="en-US" sz="2000" b="1">
                <a:latin typeface="Didot" charset="0"/>
              </a:rPr>
              <a:t> Dates)</a:t>
            </a:r>
          </a:p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endParaRPr lang="en-US" sz="2100" b="1" dirty="0" smtClean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06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67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21</cp:revision>
  <cp:lastPrinted>2013-05-02T15:02:27Z</cp:lastPrinted>
  <dcterms:created xsi:type="dcterms:W3CDTF">2013-05-02T14:03:45Z</dcterms:created>
  <dcterms:modified xsi:type="dcterms:W3CDTF">2014-04-29T17:31:02Z</dcterms:modified>
</cp:coreProperties>
</file>