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64" r:id="rId4"/>
    <p:sldId id="265" r:id="rId5"/>
    <p:sldId id="266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018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102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61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0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36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257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084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41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91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6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70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EB709-B9A0-0846-9419-297E7F7F09C8}" type="datetimeFigureOut">
              <a:rPr lang="en-US" smtClean="0"/>
              <a:t>4/17/14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1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0" y="0"/>
            <a:ext cx="9156608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0" y="882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L7:  </a:t>
            </a:r>
            <a:r>
              <a:rPr lang="en-US" sz="2800" i="1" dirty="0" smtClean="0">
                <a:latin typeface="Didot" charset="0"/>
                <a:cs typeface="Didot" charset="0"/>
              </a:rPr>
              <a:t>World War One Part One</a:t>
            </a:r>
          </a:p>
          <a:p>
            <a:pPr algn="ctr"/>
            <a:r>
              <a:rPr lang="en-US" sz="2800" b="1" i="1" u="sng" dirty="0" smtClean="0">
                <a:latin typeface="Didot" charset="0"/>
                <a:cs typeface="Didot" charset="0"/>
              </a:rPr>
              <a:t>American Foreign Policy</a:t>
            </a:r>
            <a:r>
              <a:rPr lang="en-US" sz="2800" b="1" i="1" u="sng" dirty="0" smtClean="0">
                <a:latin typeface="Didot" charset="0"/>
              </a:rPr>
              <a:t> 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799" y="1508016"/>
            <a:ext cx="4495936" cy="4954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8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800" b="1" u="sng" dirty="0">
                <a:latin typeface="Didot"/>
                <a:cs typeface="Didot"/>
              </a:rPr>
              <a:t>Objective</a:t>
            </a:r>
            <a:r>
              <a:rPr lang="en-US" sz="2800" b="1" dirty="0" smtClean="0">
                <a:latin typeface="Didot"/>
                <a:cs typeface="Didot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800" b="1" dirty="0" smtClean="0">
                <a:latin typeface="Didot"/>
                <a:cs typeface="Didot"/>
              </a:rPr>
              <a:t>1.  To analyze why the United States entered World War One</a:t>
            </a:r>
            <a:endParaRPr lang="en-US" sz="2800" b="1" dirty="0">
              <a:latin typeface="Didot"/>
              <a:cs typeface="Didot"/>
            </a:endParaRPr>
          </a:p>
          <a:p>
            <a:r>
              <a:rPr lang="en-US" sz="2800" b="1" dirty="0" smtClean="0">
                <a:latin typeface="Didot"/>
                <a:cs typeface="Didot"/>
              </a:rPr>
              <a:t> </a:t>
            </a:r>
            <a:endParaRPr lang="en-US" sz="28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800" b="1" u="sng" dirty="0">
                <a:latin typeface="Didot"/>
                <a:cs typeface="Didot"/>
              </a:rPr>
              <a:t>Schedule</a:t>
            </a:r>
            <a:r>
              <a:rPr lang="en-US" sz="2800" b="1" dirty="0">
                <a:latin typeface="Didot"/>
                <a:cs typeface="Didot"/>
              </a:rPr>
              <a:t>: </a:t>
            </a:r>
            <a:endParaRPr lang="en-US" sz="2800" b="1" dirty="0" smtClean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800" b="1" dirty="0" smtClean="0">
                <a:latin typeface="Didot"/>
                <a:cs typeface="Didot"/>
              </a:rPr>
              <a:t>Group Work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800" b="1" dirty="0" smtClean="0">
                <a:latin typeface="Didot"/>
                <a:cs typeface="Didot"/>
              </a:rPr>
              <a:t>Whole Class Discussion</a:t>
            </a:r>
            <a:endParaRPr lang="en-US" sz="24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/>
              <a:t> </a:t>
            </a: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4972959" y="1508016"/>
            <a:ext cx="3888468" cy="49548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500" b="1" u="sng" dirty="0">
                <a:latin typeface="Didot" charset="0"/>
              </a:rPr>
              <a:t>Homework</a:t>
            </a:r>
            <a:r>
              <a:rPr lang="en-US" sz="2500" b="1" u="sng" dirty="0" smtClean="0">
                <a:latin typeface="Didot" charset="0"/>
              </a:rPr>
              <a:t>: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500" b="1" dirty="0" smtClean="0">
                <a:latin typeface="Didot" charset="0"/>
              </a:rPr>
              <a:t>Read “Causes of the Pacific War” Due L9: (G: Thurs 5/1, Y: Tues 5/6)</a:t>
            </a: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sz="2500" b="1" dirty="0" smtClean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500" b="1" dirty="0" smtClean="0">
                <a:latin typeface="Didot" charset="0"/>
              </a:rPr>
              <a:t>Civic Literacy: Last Day Tues 6/10</a:t>
            </a: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sz="2500" b="1" dirty="0" smtClean="0">
              <a:latin typeface="Didot" charset="0"/>
            </a:endParaRP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500" b="1" dirty="0" smtClean="0">
                <a:latin typeface="Didot" charset="0"/>
              </a:rPr>
              <a:t>Facilitation Prep (</a:t>
            </a:r>
            <a:r>
              <a:rPr lang="en-US" sz="2500" b="1" dirty="0" err="1" smtClean="0">
                <a:latin typeface="Didot" charset="0"/>
              </a:rPr>
              <a:t>Misc</a:t>
            </a:r>
            <a:r>
              <a:rPr lang="en-US" sz="2500" b="1" dirty="0" smtClean="0">
                <a:latin typeface="Didot" charset="0"/>
              </a:rPr>
              <a:t> Dates)</a:t>
            </a:r>
            <a:endParaRPr lang="en-US" sz="2500" b="1" dirty="0" smtClean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069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Didot"/>
                <a:cs typeface="Didot"/>
              </a:rPr>
              <a:t>Brainstorm!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92839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Didot"/>
                <a:cs typeface="Didot"/>
              </a:rPr>
              <a:t>What do you remember about World War One?</a:t>
            </a:r>
            <a:endParaRPr lang="en-US" sz="4000" b="1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590" y="1600200"/>
            <a:ext cx="4300210" cy="308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636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Brainstorm!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86590" cy="4525963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What do you remember about America’s involvement in World War One?</a:t>
            </a:r>
            <a:endParaRPr lang="en-US" dirty="0">
              <a:latin typeface="Didot"/>
              <a:cs typeface="Dido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6590" y="1600200"/>
            <a:ext cx="4300210" cy="308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053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Essential Questions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Didot"/>
                <a:cs typeface="Didot"/>
              </a:rPr>
              <a:t>Over the next two days we will be studying America’s involvement in World War One.</a:t>
            </a:r>
          </a:p>
          <a:p>
            <a:r>
              <a:rPr lang="en-US" dirty="0" smtClean="0">
                <a:latin typeface="Didot"/>
                <a:cs typeface="Didot"/>
              </a:rPr>
              <a:t>Our focus will be on America’s “entrance” and “exit” in the war.</a:t>
            </a:r>
          </a:p>
          <a:p>
            <a:r>
              <a:rPr lang="en-US" dirty="0" smtClean="0">
                <a:latin typeface="Didot"/>
                <a:cs typeface="Didot"/>
              </a:rPr>
              <a:t>Two questions:</a:t>
            </a:r>
          </a:p>
          <a:p>
            <a:pPr lvl="1"/>
            <a:r>
              <a:rPr lang="en-US" b="1" i="1" dirty="0" smtClean="0">
                <a:solidFill>
                  <a:srgbClr val="C0504D"/>
                </a:solidFill>
                <a:latin typeface="Didot"/>
                <a:cs typeface="Didot"/>
              </a:rPr>
              <a:t>Entrance</a:t>
            </a:r>
            <a:r>
              <a:rPr lang="en-US" i="1" dirty="0" smtClean="0">
                <a:solidFill>
                  <a:srgbClr val="C0504D"/>
                </a:solidFill>
                <a:latin typeface="Didot"/>
                <a:cs typeface="Didot"/>
              </a:rPr>
              <a:t>: Why did the United States enter World War One in 1917, after being neutral for 3 years.</a:t>
            </a:r>
          </a:p>
          <a:p>
            <a:pPr lvl="1"/>
            <a:r>
              <a:rPr lang="en-US" b="1" i="1" dirty="0" smtClean="0">
                <a:latin typeface="Didot"/>
                <a:cs typeface="Didot"/>
              </a:rPr>
              <a:t>Exit: </a:t>
            </a:r>
            <a:r>
              <a:rPr lang="en-US" i="1" dirty="0" smtClean="0">
                <a:latin typeface="Didot"/>
                <a:cs typeface="Didot"/>
              </a:rPr>
              <a:t>Why didn’t the United States enter the League of Nations, despite the fact that organization was proposed by President Wilson?</a:t>
            </a:r>
            <a:endParaRPr lang="en-US" i="1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4076986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863" y="274638"/>
            <a:ext cx="8864137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Didot"/>
                <a:cs typeface="Didot"/>
              </a:rPr>
              <a:t>Why Did the United States Enter World War One?: </a:t>
            </a:r>
            <a:br>
              <a:rPr lang="en-US" sz="3600" dirty="0" smtClean="0">
                <a:latin typeface="Didot"/>
                <a:cs typeface="Didot"/>
              </a:rPr>
            </a:br>
            <a:r>
              <a:rPr lang="en-US" sz="3600" u="sng" dirty="0" smtClean="0">
                <a:latin typeface="Didot"/>
                <a:cs typeface="Didot"/>
              </a:rPr>
              <a:t>Task One: The Reasons</a:t>
            </a:r>
            <a:endParaRPr lang="en-US" sz="3600" u="sng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0009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Didot"/>
                <a:cs typeface="Didot"/>
              </a:rPr>
              <a:t>Group Work!</a:t>
            </a:r>
          </a:p>
          <a:p>
            <a:r>
              <a:rPr lang="en-US" dirty="0" smtClean="0">
                <a:latin typeface="Didot"/>
                <a:cs typeface="Didot"/>
              </a:rPr>
              <a:t>You will read two statements on U.S. entry into World War One.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President Wilson’s War Message (1917)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Senator George Norris &amp; Senator Robert </a:t>
            </a:r>
            <a:r>
              <a:rPr lang="en-US" dirty="0" err="1" smtClean="0">
                <a:latin typeface="Didot"/>
                <a:cs typeface="Didot"/>
              </a:rPr>
              <a:t>LaFollette’s</a:t>
            </a:r>
            <a:r>
              <a:rPr lang="en-US" dirty="0" smtClean="0">
                <a:latin typeface="Didot"/>
                <a:cs typeface="Didot"/>
              </a:rPr>
              <a:t> Opposition Statements to President Wilson’s War Message (1917)</a:t>
            </a:r>
          </a:p>
          <a:p>
            <a:r>
              <a:rPr lang="en-US" dirty="0" smtClean="0">
                <a:latin typeface="Didot"/>
                <a:cs typeface="Didot"/>
              </a:rPr>
              <a:t>Using these readings generate a list of reasons why the United States may have entered World War One.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3560440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62065"/>
            <a:ext cx="91440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Didot"/>
                <a:cs typeface="Didot"/>
              </a:rPr>
              <a:t>Why Did the United States Enter </a:t>
            </a:r>
            <a:br>
              <a:rPr lang="en-US" sz="3600" dirty="0" smtClean="0">
                <a:latin typeface="Didot"/>
                <a:cs typeface="Didot"/>
              </a:rPr>
            </a:br>
            <a:r>
              <a:rPr lang="en-US" sz="3600" dirty="0" smtClean="0">
                <a:latin typeface="Didot"/>
                <a:cs typeface="Didot"/>
              </a:rPr>
              <a:t>World War One?:</a:t>
            </a:r>
            <a:br>
              <a:rPr lang="en-US" sz="3600" dirty="0" smtClean="0">
                <a:latin typeface="Didot"/>
                <a:cs typeface="Didot"/>
              </a:rPr>
            </a:br>
            <a:r>
              <a:rPr lang="en-US" sz="3600" u="sng" dirty="0" smtClean="0">
                <a:latin typeface="Didot"/>
                <a:cs typeface="Didot"/>
              </a:rPr>
              <a:t>Task Two: Evidence in Support of the Reasons </a:t>
            </a:r>
            <a:endParaRPr lang="en-US" sz="3600" u="sng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53706"/>
            <a:ext cx="8229600" cy="367245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latin typeface="Didot"/>
                <a:cs typeface="Didot"/>
              </a:rPr>
              <a:t>Group Work!</a:t>
            </a:r>
          </a:p>
          <a:p>
            <a:r>
              <a:rPr lang="en-US" dirty="0" smtClean="0">
                <a:latin typeface="Didot"/>
                <a:cs typeface="Didot"/>
              </a:rPr>
              <a:t>To determine which of these reasons are most legitimate, we will need to examine the evidence.</a:t>
            </a:r>
          </a:p>
          <a:p>
            <a:r>
              <a:rPr lang="en-US" dirty="0" smtClean="0">
                <a:latin typeface="Didot"/>
                <a:cs typeface="Didot"/>
              </a:rPr>
              <a:t>You will be given a time line of events detailing American connections/involvement in World War One prior to the official declaration of war (from 1914-1917).</a:t>
            </a:r>
          </a:p>
          <a:p>
            <a:r>
              <a:rPr lang="en-US" dirty="0" smtClean="0">
                <a:latin typeface="Didot"/>
                <a:cs typeface="Didot"/>
              </a:rPr>
              <a:t>Categorize the evidence according to which reason(s) it supports.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2286377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Didot"/>
                <a:cs typeface="Didot"/>
              </a:rPr>
              <a:t>Why Did the United States Enter World War One?: </a:t>
            </a:r>
            <a:br>
              <a:rPr lang="en-US" sz="3600" dirty="0" smtClean="0">
                <a:latin typeface="Didot"/>
                <a:cs typeface="Didot"/>
              </a:rPr>
            </a:br>
            <a:r>
              <a:rPr lang="en-US" sz="3600" dirty="0" smtClean="0">
                <a:latin typeface="Didot"/>
                <a:cs typeface="Didot"/>
              </a:rPr>
              <a:t>Task Three: Evaluating the Evidence</a:t>
            </a:r>
            <a:endParaRPr lang="en-US" sz="3600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9327"/>
            <a:ext cx="8229600" cy="3995313"/>
          </a:xfrm>
        </p:spPr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Whole Class Discussion!</a:t>
            </a:r>
          </a:p>
          <a:p>
            <a:r>
              <a:rPr lang="en-US" dirty="0" smtClean="0">
                <a:latin typeface="Didot"/>
                <a:cs typeface="Didot"/>
              </a:rPr>
              <a:t>Based on the evidence you have just explored, why do you think the United States entered World War One?  Which reasons are most compelling?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4250920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370</Words>
  <Application>Microsoft Macintosh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Brainstorm!</vt:lpstr>
      <vt:lpstr>Brainstorm!</vt:lpstr>
      <vt:lpstr>Essential Questions</vt:lpstr>
      <vt:lpstr>Why Did the United States Enter World War One?:  Task One: The Reasons</vt:lpstr>
      <vt:lpstr>Why Did the United States Enter  World War One?: Task Two: Evidence in Support of the Reasons </vt:lpstr>
      <vt:lpstr>Why Did the United States Enter World War One?:  Task Three: Evaluating the Evidence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17</cp:revision>
  <cp:lastPrinted>2013-05-02T15:02:27Z</cp:lastPrinted>
  <dcterms:created xsi:type="dcterms:W3CDTF">2013-05-02T14:03:45Z</dcterms:created>
  <dcterms:modified xsi:type="dcterms:W3CDTF">2014-04-17T17:48:33Z</dcterms:modified>
</cp:coreProperties>
</file>