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99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169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8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384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98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57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04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4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70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445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8B44C-8510-EC43-B5C5-C45FC2DD83BD}" type="datetimeFigureOut">
              <a:rPr lang="en-US" smtClean="0"/>
              <a:t>4/16/14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79E0-C9F5-C24A-B238-4DDA82ECBB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24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7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L5/6: American Imperialism: Hawaii, Puerto Rico, The Philippines, and Guam </a:t>
            </a:r>
            <a:endParaRPr lang="en-US" sz="2800" i="1" dirty="0" smtClean="0">
              <a:latin typeface="Didot" charset="0"/>
              <a:cs typeface="Didot" charset="0"/>
            </a:endParaRP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508016"/>
            <a:ext cx="5773561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Objective</a:t>
            </a:r>
            <a:r>
              <a:rPr lang="en-US" sz="2300" b="1" dirty="0">
                <a:latin typeface="Didot"/>
                <a:cs typeface="Didot"/>
              </a:rPr>
              <a:t>: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</a:t>
            </a:r>
            <a:r>
              <a:rPr lang="en-US" sz="2300" b="1" dirty="0" smtClean="0">
                <a:latin typeface="Didot"/>
                <a:cs typeface="Didot"/>
              </a:rPr>
              <a:t>understand the nature of U.S. imperial rule in Hawaii, Puerto Rico, the Philippines, and Guam.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understand the role of race in shaping the forms of government used in these islands.</a:t>
            </a:r>
          </a:p>
          <a:p>
            <a:pPr marL="457200" indent="-457200">
              <a:buAutoNum type="arabicPeriod"/>
            </a:pPr>
            <a:r>
              <a:rPr lang="en-US" sz="2300" b="1" dirty="0" smtClean="0">
                <a:latin typeface="Didot"/>
                <a:cs typeface="Didot"/>
              </a:rPr>
              <a:t>To evaluate the role of American imperialism in the larger story of American foreign policy.</a:t>
            </a:r>
            <a:endParaRPr lang="en-US" sz="23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300" b="1" u="sng" dirty="0">
                <a:latin typeface="Didot"/>
                <a:cs typeface="Didot"/>
              </a:rPr>
              <a:t>Schedule</a:t>
            </a:r>
            <a:r>
              <a:rPr lang="en-US" sz="2300" b="1" dirty="0">
                <a:latin typeface="Didot"/>
                <a:cs typeface="Didot"/>
              </a:rPr>
              <a:t>: 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300" b="1" dirty="0" smtClean="0">
                <a:latin typeface="Didot"/>
                <a:cs typeface="Didot"/>
              </a:rPr>
              <a:t>Facilitated Discussion</a:t>
            </a:r>
            <a:endParaRPr lang="en-US" sz="2300" b="1" dirty="0">
              <a:latin typeface="Didot"/>
              <a:cs typeface="Didot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6350525" y="1508016"/>
            <a:ext cx="2510901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500" b="1" u="sng" dirty="0" smtClean="0">
                <a:latin typeface="Didot" charset="0"/>
              </a:rPr>
              <a:t>Homework</a:t>
            </a:r>
            <a:r>
              <a:rPr lang="en-US" sz="2500" b="1" u="sng" dirty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500" b="1" u="sng" dirty="0">
                <a:latin typeface="Didot" charset="0"/>
              </a:rPr>
              <a:t>Unit Work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500" b="1" dirty="0" smtClean="0">
                <a:latin typeface="Didot" charset="0"/>
              </a:rPr>
              <a:t>Civic </a:t>
            </a:r>
            <a:r>
              <a:rPr lang="en-US" sz="2500" b="1" dirty="0">
                <a:latin typeface="Didot" charset="0"/>
              </a:rPr>
              <a:t>Literacy (Last Day: Tues 6/10</a:t>
            </a:r>
            <a:r>
              <a:rPr lang="en-US" sz="2500" b="1" dirty="0" smtClean="0">
                <a:latin typeface="Didot" charset="0"/>
              </a:rPr>
              <a:t>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endParaRPr lang="en-US" sz="2500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500" b="1" dirty="0">
                <a:latin typeface="Didot" charset="0"/>
              </a:rPr>
              <a:t>Facilitation Prep! (</a:t>
            </a:r>
            <a:r>
              <a:rPr lang="en-US" sz="2500" b="1" dirty="0" err="1">
                <a:latin typeface="Didot" charset="0"/>
              </a:rPr>
              <a:t>Misc</a:t>
            </a:r>
            <a:r>
              <a:rPr lang="en-US" sz="2500" b="1" dirty="0">
                <a:latin typeface="Didot" charset="0"/>
              </a:rPr>
              <a:t> Dates</a:t>
            </a:r>
            <a:r>
              <a:rPr lang="en-US" sz="2500" b="1" dirty="0" smtClean="0">
                <a:latin typeface="Didot" charset="0"/>
              </a:rPr>
              <a:t>)</a:t>
            </a:r>
            <a:endParaRPr lang="en-US" sz="25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732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104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1</cp:revision>
  <dcterms:created xsi:type="dcterms:W3CDTF">2014-04-17T02:21:09Z</dcterms:created>
  <dcterms:modified xsi:type="dcterms:W3CDTF">2014-04-17T02:25:22Z</dcterms:modified>
</cp:coreProperties>
</file>