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2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70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5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74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2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4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09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5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3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37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6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4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nimatedatlas.com/movie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7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 i="1" dirty="0" smtClean="0">
                <a:latin typeface="Didot" charset="0"/>
                <a:cs typeface="Didot" charset="0"/>
              </a:rPr>
              <a:t>L3: Western Expansion or Western Imperialism?</a:t>
            </a:r>
          </a:p>
          <a:p>
            <a:pPr algn="ctr"/>
            <a:r>
              <a:rPr lang="en-US" sz="32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3200" b="1" i="1" u="sng" dirty="0" smtClean="0">
                <a:latin typeface="Didot" charset="0"/>
              </a:rPr>
              <a:t> </a:t>
            </a:r>
            <a:endParaRPr lang="en-US" sz="32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8" y="1231214"/>
            <a:ext cx="4624419" cy="523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Objective</a:t>
            </a:r>
            <a:r>
              <a:rPr lang="en-US" sz="23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explore how the United States expanded westward during the 18</a:t>
            </a:r>
            <a:r>
              <a:rPr lang="en-US" sz="2300" b="1" baseline="30000" dirty="0" smtClean="0">
                <a:latin typeface="Didot"/>
                <a:cs typeface="Didot"/>
              </a:rPr>
              <a:t>th</a:t>
            </a:r>
            <a:r>
              <a:rPr lang="en-US" sz="2300" b="1" dirty="0" smtClean="0">
                <a:latin typeface="Didot"/>
                <a:cs typeface="Didot"/>
              </a:rPr>
              <a:t>, 18</a:t>
            </a:r>
            <a:r>
              <a:rPr lang="en-US" sz="2300" b="1" baseline="30000" dirty="0" smtClean="0">
                <a:latin typeface="Didot"/>
                <a:cs typeface="Didot"/>
              </a:rPr>
              <a:t>th</a:t>
            </a:r>
            <a:r>
              <a:rPr lang="en-US" sz="2300" b="1" dirty="0" smtClean="0">
                <a:latin typeface="Didot"/>
                <a:cs typeface="Didot"/>
              </a:rPr>
              <a:t>, and 20</a:t>
            </a:r>
            <a:r>
              <a:rPr lang="en-US" sz="2300" b="1" baseline="30000" dirty="0" smtClean="0">
                <a:latin typeface="Didot"/>
                <a:cs typeface="Didot"/>
              </a:rPr>
              <a:t>th</a:t>
            </a:r>
            <a:r>
              <a:rPr lang="en-US" sz="2300" b="1" dirty="0" smtClean="0">
                <a:latin typeface="Didot"/>
                <a:cs typeface="Didot"/>
              </a:rPr>
              <a:t> centuries.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evaluate whether this growth constitutes expansion or imperialism.</a:t>
            </a:r>
            <a:endParaRPr lang="en-US" sz="23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Schedule</a:t>
            </a:r>
            <a:r>
              <a:rPr lang="en-US" sz="23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300" b="1" dirty="0" smtClean="0">
                <a:latin typeface="Didot"/>
                <a:cs typeface="Didot"/>
              </a:rPr>
              <a:t>“Growth of a Nation” Animated Map &amp; T-Chart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300" b="1" dirty="0" smtClean="0">
                <a:latin typeface="Didot"/>
                <a:cs typeface="Didot"/>
              </a:rPr>
              <a:t>Discussion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24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4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140901" y="1231214"/>
            <a:ext cx="3720525" cy="5231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Homework: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Unit Work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 smtClean="0">
                <a:latin typeface="Didot" charset="0"/>
              </a:rPr>
              <a:t>Yellow – Optional Reading Due Mon 4/28</a:t>
            </a:r>
            <a:endParaRPr lang="en-US" sz="2300" b="1" dirty="0" smtClean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 smtClean="0">
                <a:latin typeface="Didot" charset="0"/>
              </a:rPr>
              <a:t>Civic </a:t>
            </a:r>
            <a:r>
              <a:rPr lang="en-US" sz="2300" b="1" dirty="0">
                <a:latin typeface="Didot" charset="0"/>
              </a:rPr>
              <a:t>Literacy (Last Day: Tues 6/10</a:t>
            </a:r>
            <a:r>
              <a:rPr lang="en-US" sz="2300" b="1" dirty="0" smtClean="0">
                <a:latin typeface="Didot" charset="0"/>
              </a:rPr>
              <a:t>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 smtClean="0">
                <a:latin typeface="Didot" charset="0"/>
              </a:rPr>
              <a:t>Facilitation </a:t>
            </a:r>
            <a:r>
              <a:rPr lang="en-US" sz="2300" b="1" dirty="0">
                <a:latin typeface="Didot" charset="0"/>
              </a:rPr>
              <a:t>Prep! (</a:t>
            </a:r>
            <a:r>
              <a:rPr lang="en-US" sz="2300" b="1" dirty="0" err="1">
                <a:latin typeface="Didot" charset="0"/>
              </a:rPr>
              <a:t>Misc</a:t>
            </a:r>
            <a:r>
              <a:rPr lang="en-US" sz="2300" b="1" dirty="0">
                <a:latin typeface="Didot" charset="0"/>
              </a:rPr>
              <a:t> Dates</a:t>
            </a:r>
            <a:r>
              <a:rPr lang="en-US" sz="2300" b="1" dirty="0" smtClean="0">
                <a:latin typeface="Didot" charset="0"/>
              </a:rPr>
              <a:t>)</a:t>
            </a:r>
            <a:endParaRPr lang="en-US" sz="2300" b="1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Writing Portfolio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>
                <a:latin typeface="Didot" charset="0"/>
              </a:rPr>
              <a:t>Final Draft due any time </a:t>
            </a:r>
            <a:r>
              <a:rPr lang="en-US" sz="2300" b="1" dirty="0" smtClean="0">
                <a:latin typeface="Didot" charset="0"/>
              </a:rPr>
              <a:t>this week!</a:t>
            </a:r>
            <a:endParaRPr lang="en-US" sz="23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166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Western Expansion or Western Imperialism?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Starting in the late 1700s and lasting through the mid 1900s, the United States expanded as a nation from the Atlantic Ocean to the Pacific Ocean.  </a:t>
            </a:r>
          </a:p>
          <a:p>
            <a:r>
              <a:rPr lang="en-US" dirty="0" smtClean="0">
                <a:latin typeface="Didot"/>
                <a:cs typeface="Didot"/>
              </a:rPr>
              <a:t>The story of this expansion has largely been one of “manifest destiny”—the notion that America was destined to grow and expand as part of its “mission.”  </a:t>
            </a:r>
          </a:p>
          <a:p>
            <a:r>
              <a:rPr lang="en-US" dirty="0" smtClean="0">
                <a:latin typeface="Didot"/>
                <a:cs typeface="Didot"/>
              </a:rPr>
              <a:t>But is this story accurate?  Did the United States expand to the west, or did it imperialize to the west?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956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“The Growth of Nation”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Today we will discuss whether western growth constituted Western Expansion on Western Imperialism.  </a:t>
            </a:r>
          </a:p>
          <a:p>
            <a:r>
              <a:rPr lang="en-US" dirty="0" smtClean="0">
                <a:latin typeface="Didot"/>
                <a:cs typeface="Didot"/>
              </a:rPr>
              <a:t>To do this we will first watch an animated map that shows how the United States expanded to the West between 1790 and about 1950.</a:t>
            </a:r>
          </a:p>
          <a:p>
            <a:pPr lvl="1"/>
            <a:r>
              <a:rPr lang="en-US" dirty="0">
                <a:latin typeface="Didot"/>
                <a:cs typeface="Didot"/>
                <a:hlinkClick r:id="rId2"/>
              </a:rPr>
              <a:t>http://www.animatedatlas.com/</a:t>
            </a:r>
            <a:r>
              <a:rPr lang="en-US" dirty="0" smtClean="0">
                <a:latin typeface="Didot"/>
                <a:cs typeface="Didot"/>
                <a:hlinkClick r:id="rId2"/>
              </a:rPr>
              <a:t>movie.html</a:t>
            </a:r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As you watch you will take notes in the following T-Chart…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654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933001"/>
              </p:ext>
            </p:extLst>
          </p:nvPr>
        </p:nvGraphicFramePr>
        <p:xfrm>
          <a:off x="0" y="0"/>
          <a:ext cx="9144000" cy="704834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572000"/>
                <a:gridCol w="4572000"/>
              </a:tblGrid>
              <a:tr h="2156619">
                <a:tc>
                  <a:txBody>
                    <a:bodyPr/>
                    <a:lstStyle/>
                    <a:p>
                      <a:pPr algn="ctr"/>
                      <a:r>
                        <a:rPr lang="en-US" sz="2600" u="sng" dirty="0" smtClean="0"/>
                        <a:t>STORY BEING</a:t>
                      </a:r>
                      <a:r>
                        <a:rPr lang="en-US" sz="2600" u="sng" baseline="0" dirty="0" smtClean="0"/>
                        <a:t> TOLD 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What details of Western growth are present?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Think about: </a:t>
                      </a:r>
                    </a:p>
                    <a:p>
                      <a:pPr algn="ctr"/>
                      <a:r>
                        <a:rPr lang="en-US" sz="2000" baseline="0" dirty="0" smtClean="0"/>
                        <a:t>People, Places, Events, Motivations, Philosophies</a:t>
                      </a:r>
                      <a:endParaRPr lang="en-US" sz="2000" dirty="0">
                        <a:latin typeface="Didot"/>
                        <a:cs typeface="Didot"/>
                      </a:endParaRPr>
                    </a:p>
                  </a:txBody>
                  <a:tcPr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u="sng" dirty="0" smtClean="0"/>
                        <a:t>STORY NOT BEING TOLD </a:t>
                      </a:r>
                    </a:p>
                    <a:p>
                      <a:pPr algn="ctr"/>
                      <a:r>
                        <a:rPr lang="en-US" sz="2000" dirty="0" smtClean="0"/>
                        <a:t>What details</a:t>
                      </a:r>
                      <a:r>
                        <a:rPr lang="en-US" sz="2000" baseline="0" dirty="0" smtClean="0"/>
                        <a:t> of Western growth are not present?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/>
                        <a:t>Think about: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/>
                        <a:t>People, Places, Events, Motivations, Philosophies</a:t>
                      </a:r>
                      <a:endParaRPr lang="en-US" sz="2000" dirty="0" smtClean="0"/>
                    </a:p>
                    <a:p>
                      <a:pPr algn="ctr"/>
                      <a:endParaRPr lang="en-US" sz="2200" dirty="0">
                        <a:latin typeface="Didot"/>
                        <a:cs typeface="Didot"/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7013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33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Discussion!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Didot"/>
                <a:cs typeface="Didot"/>
              </a:rPr>
              <a:t>What story is being told?</a:t>
            </a:r>
          </a:p>
          <a:p>
            <a:r>
              <a:rPr lang="en-US" dirty="0" smtClean="0">
                <a:latin typeface="Didot"/>
                <a:cs typeface="Didot"/>
              </a:rPr>
              <a:t>What story is not being told?</a:t>
            </a:r>
          </a:p>
          <a:p>
            <a:r>
              <a:rPr lang="en-US" dirty="0" smtClean="0">
                <a:latin typeface="Didot"/>
                <a:cs typeface="Didot"/>
              </a:rPr>
              <a:t>Is America’s growth westward a story of Western Expansion or Western Imperialism?</a:t>
            </a:r>
          </a:p>
          <a:p>
            <a:r>
              <a:rPr lang="en-US" dirty="0" smtClean="0">
                <a:latin typeface="Didot"/>
                <a:cs typeface="Didot"/>
              </a:rPr>
              <a:t>Where does Western growth fit between the plot lines of Washington’s Farewell Address and the Spanish-American War?  How do we bridge this gap in U.S. foreign policy?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523207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364</Words>
  <Application>Microsoft Macintosh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Western Expansion or Western Imperialism?</vt:lpstr>
      <vt:lpstr>“The Growth of Nation”</vt:lpstr>
      <vt:lpstr>PowerPoint Presentation</vt:lpstr>
      <vt:lpstr>Discussion!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19</cp:revision>
  <cp:lastPrinted>2013-04-24T13:45:32Z</cp:lastPrinted>
  <dcterms:created xsi:type="dcterms:W3CDTF">2013-04-23T14:11:00Z</dcterms:created>
  <dcterms:modified xsi:type="dcterms:W3CDTF">2014-04-15T14:49:09Z</dcterms:modified>
</cp:coreProperties>
</file>