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76" r:id="rId2"/>
    <p:sldId id="27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8CEA71-886B-4C92-A6A5-4959DC53E57A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C7165-9262-47C0-B636-5E2B016055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584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C7165-9262-47C0-B636-5E2B0160559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13DE-0D2B-4E17-83B7-A686A494DC13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2B08-AB1F-4AED-81DA-1EEB07EEE0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891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13DE-0D2B-4E17-83B7-A686A494DC13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2B08-AB1F-4AED-81DA-1EEB07EEE0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67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13DE-0D2B-4E17-83B7-A686A494DC13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2B08-AB1F-4AED-81DA-1EEB07EEE0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142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13DE-0D2B-4E17-83B7-A686A494DC13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2B08-AB1F-4AED-81DA-1EEB07EEE0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901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13DE-0D2B-4E17-83B7-A686A494DC13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2B08-AB1F-4AED-81DA-1EEB07EEE0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235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13DE-0D2B-4E17-83B7-A686A494DC13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2B08-AB1F-4AED-81DA-1EEB07EEE0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96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13DE-0D2B-4E17-83B7-A686A494DC13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2B08-AB1F-4AED-81DA-1EEB07EEE0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004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13DE-0D2B-4E17-83B7-A686A494DC13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2B08-AB1F-4AED-81DA-1EEB07EEE0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197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13DE-0D2B-4E17-83B7-A686A494DC13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2B08-AB1F-4AED-81DA-1EEB07EEE0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991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13DE-0D2B-4E17-83B7-A686A494DC13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2B08-AB1F-4AED-81DA-1EEB07EEE0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732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13DE-0D2B-4E17-83B7-A686A494DC13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2B08-AB1F-4AED-81DA-1EEB07EEE0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815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513DE-0D2B-4E17-83B7-A686A494DC13}" type="datetimeFigureOut">
              <a:rPr lang="en-US" smtClean="0"/>
              <a:pPr/>
              <a:t>5/15/14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2B08-AB1F-4AED-81DA-1EEB07EEE0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652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0" y="0"/>
            <a:ext cx="9156608" cy="6857999"/>
          </a:xfrm>
          <a:prstGeom prst="rect">
            <a:avLst/>
          </a:prstGeom>
        </p:spPr>
      </p:pic>
      <p:sp>
        <p:nvSpPr>
          <p:cNvPr id="6" name="Title 1"/>
          <p:cNvSpPr>
            <a:spLocks/>
          </p:cNvSpPr>
          <p:nvPr/>
        </p:nvSpPr>
        <p:spPr bwMode="auto">
          <a:xfrm>
            <a:off x="0" y="88213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800" i="1" dirty="0" smtClean="0">
                <a:latin typeface="Didot" charset="0"/>
                <a:cs typeface="Didot" charset="0"/>
              </a:rPr>
              <a:t>L15: </a:t>
            </a:r>
            <a:r>
              <a:rPr lang="en-US" sz="2800" i="1" dirty="0" smtClean="0">
                <a:latin typeface="Didot" charset="0"/>
                <a:cs typeface="Didot" charset="0"/>
              </a:rPr>
              <a:t>The Korean War: 1950-1953</a:t>
            </a:r>
          </a:p>
          <a:p>
            <a:pPr algn="ctr"/>
            <a:r>
              <a:rPr lang="en-US" sz="2800" b="1" i="1" u="sng" dirty="0" smtClean="0">
                <a:latin typeface="Didot" charset="0"/>
                <a:cs typeface="Didot" charset="0"/>
              </a:rPr>
              <a:t>American Foreign Policy</a:t>
            </a:r>
            <a:r>
              <a:rPr lang="en-US" sz="2800" b="1" i="1" u="sng" dirty="0" smtClean="0">
                <a:latin typeface="Didot" charset="0"/>
              </a:rPr>
              <a:t> </a:t>
            </a:r>
            <a:endParaRPr lang="en-US" sz="2800" b="1" i="1" u="sng" dirty="0">
              <a:latin typeface="Didot" charset="0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04798" y="1231214"/>
            <a:ext cx="5166337" cy="52316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  <a:defRPr/>
            </a:pPr>
            <a:r>
              <a:rPr lang="en-US" sz="2400" b="1" u="sng" dirty="0">
                <a:latin typeface="Didot"/>
                <a:cs typeface="Didot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400" b="1" u="sng" dirty="0">
                <a:latin typeface="Didot"/>
                <a:cs typeface="Didot"/>
              </a:rPr>
              <a:t>Objective</a:t>
            </a:r>
            <a:r>
              <a:rPr lang="en-US" sz="2400" b="1" dirty="0" smtClean="0">
                <a:latin typeface="Didot"/>
                <a:cs typeface="Didot"/>
              </a:rPr>
              <a:t>: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400" b="1" dirty="0" smtClean="0">
                <a:latin typeface="Didot"/>
                <a:cs typeface="Didot"/>
              </a:rPr>
              <a:t>To </a:t>
            </a:r>
            <a:r>
              <a:rPr lang="en-US" sz="2400" b="1" dirty="0" smtClean="0">
                <a:latin typeface="Didot"/>
                <a:cs typeface="Didot"/>
              </a:rPr>
              <a:t>analyze the significance of the Korean War for US foreign policy.</a:t>
            </a:r>
            <a:endParaRPr lang="en-US" sz="2400" b="1" dirty="0">
              <a:latin typeface="Didot"/>
              <a:cs typeface="Didot"/>
            </a:endParaRPr>
          </a:p>
          <a:p>
            <a:endParaRPr lang="en-US" sz="2400" b="1" dirty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400" b="1" u="sng" dirty="0">
                <a:latin typeface="Didot"/>
                <a:cs typeface="Didot"/>
              </a:rPr>
              <a:t>Schedule</a:t>
            </a:r>
            <a:r>
              <a:rPr lang="en-US" sz="2400" b="1" dirty="0">
                <a:latin typeface="Didot"/>
                <a:cs typeface="Didot"/>
              </a:rPr>
              <a:t>: </a:t>
            </a:r>
            <a:endParaRPr lang="en-US" sz="2400" b="1" dirty="0" smtClean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400" b="1" dirty="0" smtClean="0">
                <a:latin typeface="Didot"/>
                <a:cs typeface="Didot"/>
              </a:rPr>
              <a:t>Whole Class Discussion</a:t>
            </a:r>
            <a:endParaRPr lang="en-US" sz="2400" b="1" dirty="0"/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400" b="1" u="sng" dirty="0"/>
              <a:t> </a:t>
            </a:r>
          </a:p>
        </p:txBody>
      </p:sp>
      <p:sp>
        <p:nvSpPr>
          <p:cNvPr id="8" name="Rectangle 12"/>
          <p:cNvSpPr txBox="1">
            <a:spLocks noChangeArrowheads="1"/>
          </p:cNvSpPr>
          <p:nvPr/>
        </p:nvSpPr>
        <p:spPr bwMode="auto">
          <a:xfrm>
            <a:off x="5471136" y="1231214"/>
            <a:ext cx="3390292" cy="5231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300" b="1" u="sng" dirty="0">
                <a:latin typeface="Didot" charset="0"/>
              </a:rPr>
              <a:t>Homework</a:t>
            </a:r>
            <a:r>
              <a:rPr lang="en-US" sz="2300" b="1" u="sng" dirty="0" smtClean="0">
                <a:latin typeface="Didot" charset="0"/>
              </a:rPr>
              <a:t>:</a:t>
            </a:r>
          </a:p>
          <a:p>
            <a:pPr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b="1" dirty="0" smtClean="0">
                <a:latin typeface="Didot" charset="0"/>
              </a:rPr>
              <a:t>Civic </a:t>
            </a:r>
            <a:r>
              <a:rPr lang="en-US" b="1" dirty="0">
                <a:latin typeface="Didot" charset="0"/>
              </a:rPr>
              <a:t>Literacy: Last Day Tues 6/10</a:t>
            </a:r>
          </a:p>
          <a:p>
            <a:pPr>
              <a:spcBef>
                <a:spcPct val="20000"/>
              </a:spcBef>
              <a:buClr>
                <a:schemeClr val="tx1"/>
              </a:buClr>
              <a:buAutoNum type="arabicPeriod" startAt="2"/>
              <a:defRPr/>
            </a:pPr>
            <a:r>
              <a:rPr lang="en-US" b="1" dirty="0" smtClean="0">
                <a:latin typeface="Didot" charset="0"/>
              </a:rPr>
              <a:t>Facilitation </a:t>
            </a:r>
            <a:r>
              <a:rPr lang="en-US" b="1" dirty="0">
                <a:latin typeface="Didot" charset="0"/>
              </a:rPr>
              <a:t>Prep – Cold War Discussion</a:t>
            </a:r>
            <a:r>
              <a:rPr lang="en-US" b="1" dirty="0" smtClean="0">
                <a:latin typeface="Didot" charset="0"/>
              </a:rPr>
              <a:t>:</a:t>
            </a:r>
            <a:endParaRPr lang="en-US" b="1" dirty="0">
              <a:latin typeface="Didot" charset="0"/>
            </a:endParaRPr>
          </a:p>
          <a:p>
            <a:pPr marL="457200" lvl="1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dirty="0">
                <a:latin typeface="Didot" charset="0"/>
              </a:rPr>
              <a:t>Green: Wed 5/28</a:t>
            </a:r>
          </a:p>
          <a:p>
            <a:pPr marL="457200" lvl="1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dirty="0">
                <a:latin typeface="Didot" charset="0"/>
              </a:rPr>
              <a:t>Yellow: Thurs 5/29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endParaRPr lang="en-US" sz="2300" b="1" dirty="0" smtClean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639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10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381000"/>
            <a:ext cx="739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Stencil" pitchFamily="82" charset="0"/>
              </a:rPr>
              <a:t>Discussion Questions</a:t>
            </a:r>
            <a:endParaRPr lang="en-US" sz="4000" dirty="0">
              <a:solidFill>
                <a:schemeClr val="bg1"/>
              </a:solidFill>
              <a:latin typeface="Stencil" pitchFamily="8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How does the Korean war fit in to the policy of containment?</a:t>
            </a:r>
          </a:p>
          <a:p>
            <a:r>
              <a:rPr lang="en-US" dirty="0" smtClean="0">
                <a:latin typeface="Didot"/>
                <a:cs typeface="Didot"/>
              </a:rPr>
              <a:t>How </a:t>
            </a:r>
            <a:r>
              <a:rPr lang="en-US" dirty="0" smtClean="0">
                <a:latin typeface="Didot"/>
                <a:cs typeface="Didot"/>
              </a:rPr>
              <a:t>is the United States using its military by 1950?</a:t>
            </a:r>
          </a:p>
          <a:p>
            <a:r>
              <a:rPr lang="en-US" dirty="0" smtClean="0">
                <a:latin typeface="Didot"/>
                <a:cs typeface="Didot"/>
              </a:rPr>
              <a:t>How would you characterize US foreign policy by the 1950s</a:t>
            </a:r>
            <a:r>
              <a:rPr lang="en-US" dirty="0" smtClean="0">
                <a:latin typeface="Didot"/>
                <a:cs typeface="Didot"/>
              </a:rPr>
              <a:t>?</a:t>
            </a:r>
          </a:p>
          <a:p>
            <a:r>
              <a:rPr lang="en-US" dirty="0" smtClean="0">
                <a:latin typeface="Didot"/>
                <a:cs typeface="Didot"/>
              </a:rPr>
              <a:t>What ironies in American foreign policy by the 1950s does the Korean war reveal?</a:t>
            </a:r>
            <a:endParaRPr lang="en-US" dirty="0" smtClean="0">
              <a:latin typeface="Didot"/>
              <a:cs typeface="Didot"/>
            </a:endParaRPr>
          </a:p>
          <a:p>
            <a:r>
              <a:rPr lang="en-US" dirty="0" smtClean="0">
                <a:latin typeface="Didot"/>
                <a:cs typeface="Didot"/>
              </a:rPr>
              <a:t>How would you characterize the relationship between US foreign policy and the American public in the 1950s?</a:t>
            </a:r>
          </a:p>
          <a:p>
            <a:r>
              <a:rPr lang="en-US" dirty="0" smtClean="0">
                <a:latin typeface="Didot"/>
                <a:cs typeface="Didot"/>
              </a:rPr>
              <a:t>What made the Korean War a Cold War Conflict? </a:t>
            </a:r>
          </a:p>
          <a:p>
            <a:r>
              <a:rPr lang="en-US" dirty="0" smtClean="0">
                <a:latin typeface="Didot"/>
                <a:cs typeface="Didot"/>
              </a:rPr>
              <a:t>Did the war in Korea represent a triumph or a failure of American foreign policy?</a:t>
            </a:r>
            <a:endParaRPr lang="en-US" dirty="0"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3438210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690</TotalTime>
  <Words>161</Words>
  <Application>Microsoft Macintosh PowerPoint</Application>
  <PresentationFormat>On-screen Show (4:3)</PresentationFormat>
  <Paragraphs>23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WPS</cp:lastModifiedBy>
  <cp:revision>56</cp:revision>
  <dcterms:created xsi:type="dcterms:W3CDTF">2010-12-20T17:50:38Z</dcterms:created>
  <dcterms:modified xsi:type="dcterms:W3CDTF">2014-05-15T15:24:21Z</dcterms:modified>
</cp:coreProperties>
</file>