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9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6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9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7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4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7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4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8B44C-8510-EC43-B5C5-C45FC2DD83BD}" type="datetimeFigureOut">
              <a:rPr lang="en-US" smtClean="0"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4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L13: America in the World Wars Facilitated </a:t>
            </a:r>
            <a:r>
              <a:rPr lang="en-US" sz="2800" i="1" dirty="0" smtClean="0">
                <a:latin typeface="Didot" charset="0"/>
                <a:cs typeface="Didot" charset="0"/>
              </a:rPr>
              <a:t>Discussion</a:t>
            </a:r>
            <a:endParaRPr lang="en-US" sz="2800" i="1" dirty="0">
              <a:latin typeface="Didot" charset="0"/>
              <a:cs typeface="Didot" charset="0"/>
            </a:endParaRP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800" y="1508016"/>
            <a:ext cx="5238896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7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700" b="1" u="sng" dirty="0">
                <a:latin typeface="Didot"/>
                <a:cs typeface="Didot"/>
              </a:rPr>
              <a:t>Objective</a:t>
            </a:r>
            <a:r>
              <a:rPr lang="en-US" sz="27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700" b="1" dirty="0" smtClean="0">
                <a:latin typeface="Didot"/>
                <a:cs typeface="Didot"/>
              </a:rPr>
              <a:t>To understand the significance </a:t>
            </a:r>
            <a:r>
              <a:rPr lang="en-US" sz="2700" b="1" dirty="0" smtClean="0">
                <a:latin typeface="Didot"/>
                <a:cs typeface="Didot"/>
              </a:rPr>
              <a:t>of America’s participation in the world wars on its foreign policy.</a:t>
            </a:r>
            <a:endParaRPr lang="en-US" sz="27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endParaRPr lang="en-US" sz="2700" b="1" u="sng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700" b="1" u="sng" dirty="0" smtClean="0">
                <a:latin typeface="Didot"/>
                <a:cs typeface="Didot"/>
              </a:rPr>
              <a:t>Schedule</a:t>
            </a:r>
            <a:r>
              <a:rPr lang="en-US" sz="27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700" b="1" dirty="0" smtClean="0">
                <a:latin typeface="Didot"/>
                <a:cs typeface="Didot"/>
              </a:rPr>
              <a:t>Facilitated Discussion</a:t>
            </a:r>
            <a:endParaRPr lang="en-US" sz="27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7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7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791459" y="1508016"/>
            <a:ext cx="3069968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700" b="1" u="sng" dirty="0" smtClean="0">
                <a:latin typeface="Didot" charset="0"/>
              </a:rPr>
              <a:t>Homework</a:t>
            </a:r>
            <a:r>
              <a:rPr lang="en-US" sz="2700" b="1" u="sng" dirty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700" b="1" u="sng" dirty="0">
                <a:latin typeface="Didot" charset="0"/>
              </a:rPr>
              <a:t>Unit 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700" b="1" dirty="0" smtClean="0">
                <a:latin typeface="Didot" charset="0"/>
              </a:rPr>
              <a:t>Civic </a:t>
            </a:r>
            <a:r>
              <a:rPr lang="en-US" sz="2700" b="1" dirty="0">
                <a:latin typeface="Didot" charset="0"/>
              </a:rPr>
              <a:t>Literacy (Last Day: Tues 6/10</a:t>
            </a:r>
            <a:r>
              <a:rPr lang="en-US" sz="2700" b="1" dirty="0" smtClean="0">
                <a:latin typeface="Didot" charset="0"/>
              </a:rPr>
              <a:t>)</a:t>
            </a:r>
            <a:endParaRPr lang="en-US" sz="2700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700" b="1" dirty="0">
                <a:latin typeface="Didot" charset="0"/>
              </a:rPr>
              <a:t>Facilitation Prep! (</a:t>
            </a:r>
            <a:r>
              <a:rPr lang="en-US" sz="2700" b="1" dirty="0" err="1">
                <a:latin typeface="Didot" charset="0"/>
              </a:rPr>
              <a:t>Misc</a:t>
            </a:r>
            <a:r>
              <a:rPr lang="en-US" sz="2700" b="1" dirty="0">
                <a:latin typeface="Didot" charset="0"/>
              </a:rPr>
              <a:t> Dates</a:t>
            </a:r>
            <a:r>
              <a:rPr lang="en-US" sz="2700" b="1" dirty="0" smtClean="0">
                <a:latin typeface="Didot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8073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58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8</cp:revision>
  <dcterms:created xsi:type="dcterms:W3CDTF">2014-04-17T02:21:09Z</dcterms:created>
  <dcterms:modified xsi:type="dcterms:W3CDTF">2014-05-12T16:32:47Z</dcterms:modified>
</cp:coreProperties>
</file>