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0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0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5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4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9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0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709-B9A0-0846-9419-297E7F7F09C8}" type="datetimeFigureOut">
              <a:rPr lang="en-US" smtClean="0"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1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L12:  </a:t>
            </a:r>
            <a:r>
              <a:rPr lang="en-US" sz="2800" i="1" dirty="0" smtClean="0">
                <a:latin typeface="Didot" charset="0"/>
                <a:cs typeface="Didot" charset="0"/>
              </a:rPr>
              <a:t>World War Two -  Part </a:t>
            </a:r>
            <a:r>
              <a:rPr lang="en-US" sz="2800" i="1" dirty="0" smtClean="0">
                <a:latin typeface="Didot" charset="0"/>
                <a:cs typeface="Didot" charset="0"/>
              </a:rPr>
              <a:t>Four</a:t>
            </a:r>
            <a:endParaRPr lang="en-US" sz="2800" i="1" dirty="0" smtClean="0">
              <a:latin typeface="Didot" charset="0"/>
              <a:cs typeface="Didot" charset="0"/>
            </a:endParaRP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231214"/>
            <a:ext cx="4436534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Objective</a:t>
            </a:r>
            <a:r>
              <a:rPr lang="en-US" sz="28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800" b="1" dirty="0" smtClean="0">
                <a:latin typeface="Didot"/>
                <a:cs typeface="Didot"/>
              </a:rPr>
              <a:t>To evaluate and debate the decision to the drop the atomic bomb.</a:t>
            </a:r>
            <a:endParaRPr lang="en-US" sz="2800" b="1" dirty="0">
              <a:latin typeface="Didot"/>
              <a:cs typeface="Didot"/>
            </a:endParaRPr>
          </a:p>
          <a:p>
            <a:endParaRPr lang="en-US" sz="28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Schedule</a:t>
            </a:r>
            <a:r>
              <a:rPr lang="en-US" sz="2800" b="1" dirty="0">
                <a:latin typeface="Didot"/>
                <a:cs typeface="Didot"/>
              </a:rPr>
              <a:t>: </a:t>
            </a:r>
            <a:endParaRPr lang="en-US" sz="28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800" b="1" dirty="0" smtClean="0">
                <a:latin typeface="Didot"/>
                <a:cs typeface="Didot"/>
              </a:rPr>
              <a:t>Whole Class Discussion</a:t>
            </a:r>
            <a:endParaRPr lang="en-US" sz="28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4974167" y="1231214"/>
            <a:ext cx="3887260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Homework</a:t>
            </a:r>
            <a:r>
              <a:rPr lang="en-US" b="1" u="sng" dirty="0" smtClean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b="1" dirty="0" smtClean="0">
                <a:latin typeface="Didot" charset="0"/>
              </a:rPr>
              <a:t>Civic </a:t>
            </a:r>
            <a:r>
              <a:rPr lang="en-US" b="1" dirty="0">
                <a:latin typeface="Didot" charset="0"/>
              </a:rPr>
              <a:t>Literacy: Last Day Tues 6/</a:t>
            </a:r>
            <a:r>
              <a:rPr lang="en-US" b="1" dirty="0" smtClean="0">
                <a:latin typeface="Didot" charset="0"/>
              </a:rPr>
              <a:t>10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b="1" dirty="0">
                <a:latin typeface="Didot" charset="0"/>
              </a:rPr>
              <a:t>Facilitation </a:t>
            </a:r>
            <a:r>
              <a:rPr lang="en-US" b="1" dirty="0" smtClean="0">
                <a:latin typeface="Didot" charset="0"/>
              </a:rPr>
              <a:t>Prep – World </a:t>
            </a:r>
            <a:r>
              <a:rPr lang="en-US" b="1" smtClean="0">
                <a:latin typeface="Didot" charset="0"/>
              </a:rPr>
              <a:t>Wars Discussion: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 smtClean="0">
              <a:latin typeface="Didot" charset="0"/>
            </a:endParaRP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 smtClean="0">
                <a:latin typeface="Didot" charset="0"/>
              </a:rPr>
              <a:t>Green: Tues 5/13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 smtClean="0">
                <a:latin typeface="Didot" charset="0"/>
              </a:rPr>
              <a:t>Yellow: Wed 5/14</a:t>
            </a:r>
            <a:endParaRPr lang="en-US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6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63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24</cp:revision>
  <cp:lastPrinted>2013-05-02T15:02:27Z</cp:lastPrinted>
  <dcterms:created xsi:type="dcterms:W3CDTF">2013-05-02T14:03:45Z</dcterms:created>
  <dcterms:modified xsi:type="dcterms:W3CDTF">2014-05-06T16:37:00Z</dcterms:modified>
</cp:coreProperties>
</file>