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7" d="100"/>
          <a:sy n="47" d="100"/>
        </p:scale>
        <p:origin x="-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8251EB-548D-8248-9CB3-D24AAE072449}" type="doc">
      <dgm:prSet loTypeId="urn:microsoft.com/office/officeart/2005/8/layout/hierarchy1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3A4129C-0428-6C4F-856F-D4FD69938DD2}">
      <dgm:prSet phldrT="[Text]"/>
      <dgm:spPr/>
      <dgm:t>
        <a:bodyPr/>
        <a:lstStyle/>
        <a:p>
          <a:r>
            <a:rPr lang="en-US" dirty="0" smtClean="0"/>
            <a:t>Pearl Harbor (Causes)</a:t>
          </a:r>
          <a:endParaRPr lang="en-US" dirty="0"/>
        </a:p>
      </dgm:t>
    </dgm:pt>
    <dgm:pt modelId="{98A4292C-62B8-7B44-8480-C5F3A6199587}" type="parTrans" cxnId="{4DE4B5BF-4495-4548-99C0-FEC427749A36}">
      <dgm:prSet/>
      <dgm:spPr/>
      <dgm:t>
        <a:bodyPr/>
        <a:lstStyle/>
        <a:p>
          <a:endParaRPr lang="en-US"/>
        </a:p>
      </dgm:t>
    </dgm:pt>
    <dgm:pt modelId="{450948C3-0BFA-B74D-8A04-2875065A577A}" type="sibTrans" cxnId="{4DE4B5BF-4495-4548-99C0-FEC427749A36}">
      <dgm:prSet/>
      <dgm:spPr/>
      <dgm:t>
        <a:bodyPr/>
        <a:lstStyle/>
        <a:p>
          <a:endParaRPr lang="en-US"/>
        </a:p>
      </dgm:t>
    </dgm:pt>
    <dgm:pt modelId="{3CCA955D-9CB5-2843-9F45-85B49537A6D0}">
      <dgm:prSet phldrT="[Text]"/>
      <dgm:spPr/>
      <dgm:t>
        <a:bodyPr/>
        <a:lstStyle/>
        <a:p>
          <a:r>
            <a:rPr lang="en-US" dirty="0" smtClean="0"/>
            <a:t>Treatment of Japanese Americans</a:t>
          </a:r>
          <a:endParaRPr lang="en-US" dirty="0"/>
        </a:p>
      </dgm:t>
    </dgm:pt>
    <dgm:pt modelId="{2AB2A023-147E-C741-9380-60191D8593D0}" type="parTrans" cxnId="{005E64AF-24F9-3C49-933F-9DCBA56F8C21}">
      <dgm:prSet/>
      <dgm:spPr/>
      <dgm:t>
        <a:bodyPr/>
        <a:lstStyle/>
        <a:p>
          <a:endParaRPr lang="en-US"/>
        </a:p>
      </dgm:t>
    </dgm:pt>
    <dgm:pt modelId="{CA47C16D-21FD-2A4F-883B-CF182DEE33C7}" type="sibTrans" cxnId="{005E64AF-24F9-3C49-933F-9DCBA56F8C21}">
      <dgm:prSet/>
      <dgm:spPr/>
      <dgm:t>
        <a:bodyPr/>
        <a:lstStyle/>
        <a:p>
          <a:endParaRPr lang="en-US"/>
        </a:p>
      </dgm:t>
    </dgm:pt>
    <dgm:pt modelId="{D5F1EF6F-7649-1745-9F07-40B81377BB60}">
      <dgm:prSet phldrT="[Text]"/>
      <dgm:spPr/>
      <dgm:t>
        <a:bodyPr/>
        <a:lstStyle/>
        <a:p>
          <a:r>
            <a:rPr lang="en-US" dirty="0" smtClean="0"/>
            <a:t>The Dropping of the Atomic Bomb</a:t>
          </a:r>
          <a:endParaRPr lang="en-US" dirty="0"/>
        </a:p>
      </dgm:t>
    </dgm:pt>
    <dgm:pt modelId="{0B3A8BF5-6065-3C45-9030-B52432A24D50}" type="parTrans" cxnId="{2FDA39F8-69C8-864A-837C-6B7D4BF745AA}">
      <dgm:prSet/>
      <dgm:spPr/>
      <dgm:t>
        <a:bodyPr/>
        <a:lstStyle/>
        <a:p>
          <a:endParaRPr lang="en-US"/>
        </a:p>
      </dgm:t>
    </dgm:pt>
    <dgm:pt modelId="{0D40D21F-D51E-C942-81C8-FEA4119B3E76}" type="sibTrans" cxnId="{2FDA39F8-69C8-864A-837C-6B7D4BF745AA}">
      <dgm:prSet/>
      <dgm:spPr/>
      <dgm:t>
        <a:bodyPr/>
        <a:lstStyle/>
        <a:p>
          <a:endParaRPr lang="en-US"/>
        </a:p>
      </dgm:t>
    </dgm:pt>
    <dgm:pt modelId="{FA0EFCB0-0CEA-9E41-8BCE-33F25166AA33}">
      <dgm:prSet phldrT="[Text]"/>
      <dgm:spPr/>
      <dgm:t>
        <a:bodyPr/>
        <a:lstStyle/>
        <a:p>
          <a:r>
            <a:rPr lang="en-US" dirty="0" smtClean="0"/>
            <a:t>America in Combat</a:t>
          </a:r>
          <a:endParaRPr lang="en-US" dirty="0"/>
        </a:p>
      </dgm:t>
    </dgm:pt>
    <dgm:pt modelId="{B7770D5D-6BD4-6B4F-9041-6928A1491DE6}" type="parTrans" cxnId="{89A108A1-725C-3342-A07D-79E971C10059}">
      <dgm:prSet/>
      <dgm:spPr/>
      <dgm:t>
        <a:bodyPr/>
        <a:lstStyle/>
        <a:p>
          <a:endParaRPr lang="en-US"/>
        </a:p>
      </dgm:t>
    </dgm:pt>
    <dgm:pt modelId="{39886B1B-C5B8-8D4D-9976-DFF92FCECD3A}" type="sibTrans" cxnId="{89A108A1-725C-3342-A07D-79E971C10059}">
      <dgm:prSet/>
      <dgm:spPr/>
      <dgm:t>
        <a:bodyPr/>
        <a:lstStyle/>
        <a:p>
          <a:endParaRPr lang="en-US"/>
        </a:p>
      </dgm:t>
    </dgm:pt>
    <dgm:pt modelId="{2AAE2117-27B0-AB4C-99C3-D55EFEAFA388}" type="pres">
      <dgm:prSet presAssocID="{7F8251EB-548D-8248-9CB3-D24AAE07244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3F95B08-BCDD-C74A-BE0A-CC6A124D8290}" type="pres">
      <dgm:prSet presAssocID="{53A4129C-0428-6C4F-856F-D4FD69938DD2}" presName="hierRoot1" presStyleCnt="0"/>
      <dgm:spPr/>
    </dgm:pt>
    <dgm:pt modelId="{B1E10FCE-A28F-344E-BB4E-5C0C310E766B}" type="pres">
      <dgm:prSet presAssocID="{53A4129C-0428-6C4F-856F-D4FD69938DD2}" presName="composite" presStyleCnt="0"/>
      <dgm:spPr/>
    </dgm:pt>
    <dgm:pt modelId="{5225409E-445C-C945-A66C-76B7C0B6D44E}" type="pres">
      <dgm:prSet presAssocID="{53A4129C-0428-6C4F-856F-D4FD69938DD2}" presName="background" presStyleLbl="node0" presStyleIdx="0" presStyleCnt="4"/>
      <dgm:spPr/>
    </dgm:pt>
    <dgm:pt modelId="{F4A14273-5DF8-C74A-BD1D-DCCDD9C4A755}" type="pres">
      <dgm:prSet presAssocID="{53A4129C-0428-6C4F-856F-D4FD69938DD2}" presName="text" presStyleLbl="fgAcc0" presStyleIdx="0" presStyleCnt="4" custLinFactX="100000" custLinFactY="-78334" custLinFactNeighborX="108035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1C1CB3-4B52-ED42-8F6F-52E58B107963}" type="pres">
      <dgm:prSet presAssocID="{53A4129C-0428-6C4F-856F-D4FD69938DD2}" presName="hierChild2" presStyleCnt="0"/>
      <dgm:spPr/>
    </dgm:pt>
    <dgm:pt modelId="{566FFEA6-7AC8-C943-9E0E-D37B9166E4BC}" type="pres">
      <dgm:prSet presAssocID="{3CCA955D-9CB5-2843-9F45-85B49537A6D0}" presName="hierRoot1" presStyleCnt="0"/>
      <dgm:spPr/>
    </dgm:pt>
    <dgm:pt modelId="{8A2189B0-E427-8A4E-9ED9-6A5397EC8AFC}" type="pres">
      <dgm:prSet presAssocID="{3CCA955D-9CB5-2843-9F45-85B49537A6D0}" presName="composite" presStyleCnt="0"/>
      <dgm:spPr/>
    </dgm:pt>
    <dgm:pt modelId="{F0D3AEE2-42C9-0840-A61E-7E0690FDF48E}" type="pres">
      <dgm:prSet presAssocID="{3CCA955D-9CB5-2843-9F45-85B49537A6D0}" presName="background" presStyleLbl="node0" presStyleIdx="1" presStyleCnt="4"/>
      <dgm:spPr/>
    </dgm:pt>
    <dgm:pt modelId="{C70FC8E2-5E01-A142-900B-72F764D2FE86}" type="pres">
      <dgm:prSet presAssocID="{3CCA955D-9CB5-2843-9F45-85B49537A6D0}" presName="text" presStyleLbl="fgAcc0" presStyleIdx="1" presStyleCnt="4" custLinFactNeighborX="-64710" custLinFactNeighborY="-818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7CC705-DD49-7044-9A8A-3F156FBDA1B6}" type="pres">
      <dgm:prSet presAssocID="{3CCA955D-9CB5-2843-9F45-85B49537A6D0}" presName="hierChild2" presStyleCnt="0"/>
      <dgm:spPr/>
    </dgm:pt>
    <dgm:pt modelId="{56EAFA0E-D229-8143-AE2D-A0A91698C9C8}" type="pres">
      <dgm:prSet presAssocID="{FA0EFCB0-0CEA-9E41-8BCE-33F25166AA33}" presName="hierRoot1" presStyleCnt="0"/>
      <dgm:spPr/>
    </dgm:pt>
    <dgm:pt modelId="{04663BDA-723E-E148-AC37-04AFDBD28B39}" type="pres">
      <dgm:prSet presAssocID="{FA0EFCB0-0CEA-9E41-8BCE-33F25166AA33}" presName="composite" presStyleCnt="0"/>
      <dgm:spPr/>
    </dgm:pt>
    <dgm:pt modelId="{1D4E2227-0EF7-A349-B4FC-D43D11299A0C}" type="pres">
      <dgm:prSet presAssocID="{FA0EFCB0-0CEA-9E41-8BCE-33F25166AA33}" presName="background" presStyleLbl="node0" presStyleIdx="2" presStyleCnt="4"/>
      <dgm:spPr/>
    </dgm:pt>
    <dgm:pt modelId="{6C384144-3350-BB49-A374-BE11E22B9960}" type="pres">
      <dgm:prSet presAssocID="{FA0EFCB0-0CEA-9E41-8BCE-33F25166AA33}" presName="text" presStyleLbl="fgAcc0" presStyleIdx="2" presStyleCnt="4" custLinFactX="15708" custLinFactNeighborX="100000" custLinFactNeighborY="-1250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A0E71E-C190-0C41-B709-8926F69BD3D9}" type="pres">
      <dgm:prSet presAssocID="{FA0EFCB0-0CEA-9E41-8BCE-33F25166AA33}" presName="hierChild2" presStyleCnt="0"/>
      <dgm:spPr/>
    </dgm:pt>
    <dgm:pt modelId="{8B0D78DA-9284-9142-B685-908522922492}" type="pres">
      <dgm:prSet presAssocID="{D5F1EF6F-7649-1745-9F07-40B81377BB60}" presName="hierRoot1" presStyleCnt="0"/>
      <dgm:spPr/>
    </dgm:pt>
    <dgm:pt modelId="{1A93C132-F114-524A-80FA-CA246218B4FE}" type="pres">
      <dgm:prSet presAssocID="{D5F1EF6F-7649-1745-9F07-40B81377BB60}" presName="composite" presStyleCnt="0"/>
      <dgm:spPr/>
    </dgm:pt>
    <dgm:pt modelId="{D98D0DA3-A364-B24C-97CE-E8BB167E3375}" type="pres">
      <dgm:prSet presAssocID="{D5F1EF6F-7649-1745-9F07-40B81377BB60}" presName="background" presStyleLbl="node0" presStyleIdx="3" presStyleCnt="4"/>
      <dgm:spPr/>
    </dgm:pt>
    <dgm:pt modelId="{C72E2E7A-E227-B540-BA9A-B99E1FB8E8B0}" type="pres">
      <dgm:prSet presAssocID="{D5F1EF6F-7649-1745-9F07-40B81377BB60}" presName="text" presStyleLbl="fgAcc0" presStyleIdx="3" presStyleCnt="4" custLinFactX="-69743" custLinFactY="74563" custLinFactNeighborX="-100000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C42B74B-6DFB-D842-9EEB-F102FA5B3E65}" type="pres">
      <dgm:prSet presAssocID="{D5F1EF6F-7649-1745-9F07-40B81377BB60}" presName="hierChild2" presStyleCnt="0"/>
      <dgm:spPr/>
    </dgm:pt>
  </dgm:ptLst>
  <dgm:cxnLst>
    <dgm:cxn modelId="{1039DE96-9179-C641-8F12-83B97A60C4B4}" type="presOf" srcId="{53A4129C-0428-6C4F-856F-D4FD69938DD2}" destId="{F4A14273-5DF8-C74A-BD1D-DCCDD9C4A755}" srcOrd="0" destOrd="0" presId="urn:microsoft.com/office/officeart/2005/8/layout/hierarchy1"/>
    <dgm:cxn modelId="{4DE4B5BF-4495-4548-99C0-FEC427749A36}" srcId="{7F8251EB-548D-8248-9CB3-D24AAE072449}" destId="{53A4129C-0428-6C4F-856F-D4FD69938DD2}" srcOrd="0" destOrd="0" parTransId="{98A4292C-62B8-7B44-8480-C5F3A6199587}" sibTransId="{450948C3-0BFA-B74D-8A04-2875065A577A}"/>
    <dgm:cxn modelId="{EEEC470B-934A-B341-BBD0-F72FED0B5730}" type="presOf" srcId="{D5F1EF6F-7649-1745-9F07-40B81377BB60}" destId="{C72E2E7A-E227-B540-BA9A-B99E1FB8E8B0}" srcOrd="0" destOrd="0" presId="urn:microsoft.com/office/officeart/2005/8/layout/hierarchy1"/>
    <dgm:cxn modelId="{89A108A1-725C-3342-A07D-79E971C10059}" srcId="{7F8251EB-548D-8248-9CB3-D24AAE072449}" destId="{FA0EFCB0-0CEA-9E41-8BCE-33F25166AA33}" srcOrd="2" destOrd="0" parTransId="{B7770D5D-6BD4-6B4F-9041-6928A1491DE6}" sibTransId="{39886B1B-C5B8-8D4D-9976-DFF92FCECD3A}"/>
    <dgm:cxn modelId="{6846EA5E-F31E-3546-8793-655081190543}" type="presOf" srcId="{3CCA955D-9CB5-2843-9F45-85B49537A6D0}" destId="{C70FC8E2-5E01-A142-900B-72F764D2FE86}" srcOrd="0" destOrd="0" presId="urn:microsoft.com/office/officeart/2005/8/layout/hierarchy1"/>
    <dgm:cxn modelId="{485E2199-2223-F24C-9144-1267BD146CB4}" type="presOf" srcId="{FA0EFCB0-0CEA-9E41-8BCE-33F25166AA33}" destId="{6C384144-3350-BB49-A374-BE11E22B9960}" srcOrd="0" destOrd="0" presId="urn:microsoft.com/office/officeart/2005/8/layout/hierarchy1"/>
    <dgm:cxn modelId="{2FDA39F8-69C8-864A-837C-6B7D4BF745AA}" srcId="{7F8251EB-548D-8248-9CB3-D24AAE072449}" destId="{D5F1EF6F-7649-1745-9F07-40B81377BB60}" srcOrd="3" destOrd="0" parTransId="{0B3A8BF5-6065-3C45-9030-B52432A24D50}" sibTransId="{0D40D21F-D51E-C942-81C8-FEA4119B3E76}"/>
    <dgm:cxn modelId="{005E64AF-24F9-3C49-933F-9DCBA56F8C21}" srcId="{7F8251EB-548D-8248-9CB3-D24AAE072449}" destId="{3CCA955D-9CB5-2843-9F45-85B49537A6D0}" srcOrd="1" destOrd="0" parTransId="{2AB2A023-147E-C741-9380-60191D8593D0}" sibTransId="{CA47C16D-21FD-2A4F-883B-CF182DEE33C7}"/>
    <dgm:cxn modelId="{B8DF7954-31B5-0F4B-8413-B2DCB4A035A8}" type="presOf" srcId="{7F8251EB-548D-8248-9CB3-D24AAE072449}" destId="{2AAE2117-27B0-AB4C-99C3-D55EFEAFA388}" srcOrd="0" destOrd="0" presId="urn:microsoft.com/office/officeart/2005/8/layout/hierarchy1"/>
    <dgm:cxn modelId="{A20344AD-7743-BF43-A5A0-04DC3E6BDC58}" type="presParOf" srcId="{2AAE2117-27B0-AB4C-99C3-D55EFEAFA388}" destId="{83F95B08-BCDD-C74A-BE0A-CC6A124D8290}" srcOrd="0" destOrd="0" presId="urn:microsoft.com/office/officeart/2005/8/layout/hierarchy1"/>
    <dgm:cxn modelId="{A96DE7CF-3E1B-D142-81C5-7313E1EF4EF9}" type="presParOf" srcId="{83F95B08-BCDD-C74A-BE0A-CC6A124D8290}" destId="{B1E10FCE-A28F-344E-BB4E-5C0C310E766B}" srcOrd="0" destOrd="0" presId="urn:microsoft.com/office/officeart/2005/8/layout/hierarchy1"/>
    <dgm:cxn modelId="{832F8D25-0E1C-8540-90E0-9BBDFBC297C4}" type="presParOf" srcId="{B1E10FCE-A28F-344E-BB4E-5C0C310E766B}" destId="{5225409E-445C-C945-A66C-76B7C0B6D44E}" srcOrd="0" destOrd="0" presId="urn:microsoft.com/office/officeart/2005/8/layout/hierarchy1"/>
    <dgm:cxn modelId="{F7DAD8C6-F58E-FA4F-91F0-2D80C335FC57}" type="presParOf" srcId="{B1E10FCE-A28F-344E-BB4E-5C0C310E766B}" destId="{F4A14273-5DF8-C74A-BD1D-DCCDD9C4A755}" srcOrd="1" destOrd="0" presId="urn:microsoft.com/office/officeart/2005/8/layout/hierarchy1"/>
    <dgm:cxn modelId="{8734CB41-1E88-E84A-98BF-ABB0A1E06B9A}" type="presParOf" srcId="{83F95B08-BCDD-C74A-BE0A-CC6A124D8290}" destId="{4E1C1CB3-4B52-ED42-8F6F-52E58B107963}" srcOrd="1" destOrd="0" presId="urn:microsoft.com/office/officeart/2005/8/layout/hierarchy1"/>
    <dgm:cxn modelId="{348E609D-C5D0-874F-BDCA-F5D0A256956B}" type="presParOf" srcId="{2AAE2117-27B0-AB4C-99C3-D55EFEAFA388}" destId="{566FFEA6-7AC8-C943-9E0E-D37B9166E4BC}" srcOrd="1" destOrd="0" presId="urn:microsoft.com/office/officeart/2005/8/layout/hierarchy1"/>
    <dgm:cxn modelId="{5527B84E-11C3-6A42-BE52-E3ACFA93F382}" type="presParOf" srcId="{566FFEA6-7AC8-C943-9E0E-D37B9166E4BC}" destId="{8A2189B0-E427-8A4E-9ED9-6A5397EC8AFC}" srcOrd="0" destOrd="0" presId="urn:microsoft.com/office/officeart/2005/8/layout/hierarchy1"/>
    <dgm:cxn modelId="{2405E407-8FD0-6749-9B40-6422283C56C1}" type="presParOf" srcId="{8A2189B0-E427-8A4E-9ED9-6A5397EC8AFC}" destId="{F0D3AEE2-42C9-0840-A61E-7E0690FDF48E}" srcOrd="0" destOrd="0" presId="urn:microsoft.com/office/officeart/2005/8/layout/hierarchy1"/>
    <dgm:cxn modelId="{90D5ABE3-9A89-0144-9FA3-E48187CD02A6}" type="presParOf" srcId="{8A2189B0-E427-8A4E-9ED9-6A5397EC8AFC}" destId="{C70FC8E2-5E01-A142-900B-72F764D2FE86}" srcOrd="1" destOrd="0" presId="urn:microsoft.com/office/officeart/2005/8/layout/hierarchy1"/>
    <dgm:cxn modelId="{C4682D6E-673C-6947-8372-4CE56B75C244}" type="presParOf" srcId="{566FFEA6-7AC8-C943-9E0E-D37B9166E4BC}" destId="{677CC705-DD49-7044-9A8A-3F156FBDA1B6}" srcOrd="1" destOrd="0" presId="urn:microsoft.com/office/officeart/2005/8/layout/hierarchy1"/>
    <dgm:cxn modelId="{F9ED61D3-9382-2543-A7EB-0805CB6D0C3D}" type="presParOf" srcId="{2AAE2117-27B0-AB4C-99C3-D55EFEAFA388}" destId="{56EAFA0E-D229-8143-AE2D-A0A91698C9C8}" srcOrd="2" destOrd="0" presId="urn:microsoft.com/office/officeart/2005/8/layout/hierarchy1"/>
    <dgm:cxn modelId="{A2998FAC-E640-154F-AE2F-5316457EAC64}" type="presParOf" srcId="{56EAFA0E-D229-8143-AE2D-A0A91698C9C8}" destId="{04663BDA-723E-E148-AC37-04AFDBD28B39}" srcOrd="0" destOrd="0" presId="urn:microsoft.com/office/officeart/2005/8/layout/hierarchy1"/>
    <dgm:cxn modelId="{16234993-D5F5-5045-9153-1962C7ABAC1D}" type="presParOf" srcId="{04663BDA-723E-E148-AC37-04AFDBD28B39}" destId="{1D4E2227-0EF7-A349-B4FC-D43D11299A0C}" srcOrd="0" destOrd="0" presId="urn:microsoft.com/office/officeart/2005/8/layout/hierarchy1"/>
    <dgm:cxn modelId="{CF3997CF-6301-A042-96BC-ECB7FEDEB5A2}" type="presParOf" srcId="{04663BDA-723E-E148-AC37-04AFDBD28B39}" destId="{6C384144-3350-BB49-A374-BE11E22B9960}" srcOrd="1" destOrd="0" presId="urn:microsoft.com/office/officeart/2005/8/layout/hierarchy1"/>
    <dgm:cxn modelId="{D66B64C2-124D-C54A-B5C5-DA6038E78C4D}" type="presParOf" srcId="{56EAFA0E-D229-8143-AE2D-A0A91698C9C8}" destId="{BCA0E71E-C190-0C41-B709-8926F69BD3D9}" srcOrd="1" destOrd="0" presId="urn:microsoft.com/office/officeart/2005/8/layout/hierarchy1"/>
    <dgm:cxn modelId="{A4F8A130-569A-2D4D-BEA5-EC047183FAC4}" type="presParOf" srcId="{2AAE2117-27B0-AB4C-99C3-D55EFEAFA388}" destId="{8B0D78DA-9284-9142-B685-908522922492}" srcOrd="3" destOrd="0" presId="urn:microsoft.com/office/officeart/2005/8/layout/hierarchy1"/>
    <dgm:cxn modelId="{FE3EA2A7-6908-6D48-9A3E-355B0F547379}" type="presParOf" srcId="{8B0D78DA-9284-9142-B685-908522922492}" destId="{1A93C132-F114-524A-80FA-CA246218B4FE}" srcOrd="0" destOrd="0" presId="urn:microsoft.com/office/officeart/2005/8/layout/hierarchy1"/>
    <dgm:cxn modelId="{D83316A4-2A62-2C45-894A-4DF6B25A0598}" type="presParOf" srcId="{1A93C132-F114-524A-80FA-CA246218B4FE}" destId="{D98D0DA3-A364-B24C-97CE-E8BB167E3375}" srcOrd="0" destOrd="0" presId="urn:microsoft.com/office/officeart/2005/8/layout/hierarchy1"/>
    <dgm:cxn modelId="{BB30AC56-2D7A-5A47-8EFB-E2AE8AFF7386}" type="presParOf" srcId="{1A93C132-F114-524A-80FA-CA246218B4FE}" destId="{C72E2E7A-E227-B540-BA9A-B99E1FB8E8B0}" srcOrd="1" destOrd="0" presId="urn:microsoft.com/office/officeart/2005/8/layout/hierarchy1"/>
    <dgm:cxn modelId="{15E9AE6A-E3E0-9646-8C88-1B03F93D8AF0}" type="presParOf" srcId="{8B0D78DA-9284-9142-B685-908522922492}" destId="{0C42B74B-6DFB-D842-9EEB-F102FA5B3E6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25409E-445C-C945-A66C-76B7C0B6D44E}">
      <dsp:nvSpPr>
        <dsp:cNvPr id="0" name=""/>
        <dsp:cNvSpPr/>
      </dsp:nvSpPr>
      <dsp:spPr>
        <a:xfrm>
          <a:off x="3583661" y="83296"/>
          <a:ext cx="1721465" cy="10931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A14273-5DF8-C74A-BD1D-DCCDD9C4A755}">
      <dsp:nvSpPr>
        <dsp:cNvPr id="0" name=""/>
        <dsp:cNvSpPr/>
      </dsp:nvSpPr>
      <dsp:spPr>
        <a:xfrm>
          <a:off x="3774934" y="265006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Pearl Harbor (Causes)</a:t>
          </a:r>
          <a:endParaRPr lang="en-US" sz="2000" kern="1200" dirty="0"/>
        </a:p>
      </dsp:txBody>
      <dsp:txXfrm>
        <a:off x="3806951" y="297023"/>
        <a:ext cx="1657431" cy="1029096"/>
      </dsp:txXfrm>
    </dsp:sp>
    <dsp:sp modelId="{F0D3AEE2-42C9-0840-A61E-7E0690FDF48E}">
      <dsp:nvSpPr>
        <dsp:cNvPr id="0" name=""/>
        <dsp:cNvSpPr/>
      </dsp:nvSpPr>
      <dsp:spPr>
        <a:xfrm>
          <a:off x="992463" y="1943246"/>
          <a:ext cx="1721465" cy="10931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0FC8E2-5E01-A142-900B-72F764D2FE86}">
      <dsp:nvSpPr>
        <dsp:cNvPr id="0" name=""/>
        <dsp:cNvSpPr/>
      </dsp:nvSpPr>
      <dsp:spPr>
        <a:xfrm>
          <a:off x="1183737" y="2124957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Treatment of Japanese Americans</a:t>
          </a:r>
          <a:endParaRPr lang="en-US" sz="2000" kern="1200" dirty="0"/>
        </a:p>
      </dsp:txBody>
      <dsp:txXfrm>
        <a:off x="1215754" y="2156974"/>
        <a:ext cx="1657431" cy="1029096"/>
      </dsp:txXfrm>
    </dsp:sp>
    <dsp:sp modelId="{1D4E2227-0EF7-A349-B4FC-D43D11299A0C}">
      <dsp:nvSpPr>
        <dsp:cNvPr id="0" name=""/>
        <dsp:cNvSpPr/>
      </dsp:nvSpPr>
      <dsp:spPr>
        <a:xfrm>
          <a:off x="6202309" y="1896056"/>
          <a:ext cx="1721465" cy="10931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384144-3350-BB49-A374-BE11E22B9960}">
      <dsp:nvSpPr>
        <dsp:cNvPr id="0" name=""/>
        <dsp:cNvSpPr/>
      </dsp:nvSpPr>
      <dsp:spPr>
        <a:xfrm>
          <a:off x="6393583" y="2077766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America in Combat</a:t>
          </a:r>
          <a:endParaRPr lang="en-US" sz="2000" kern="1200" dirty="0"/>
        </a:p>
      </dsp:txBody>
      <dsp:txXfrm>
        <a:off x="6425600" y="2109783"/>
        <a:ext cx="1657431" cy="1029096"/>
      </dsp:txXfrm>
    </dsp:sp>
    <dsp:sp modelId="{D98D0DA3-A364-B24C-97CE-E8BB167E3375}">
      <dsp:nvSpPr>
        <dsp:cNvPr id="0" name=""/>
        <dsp:cNvSpPr/>
      </dsp:nvSpPr>
      <dsp:spPr>
        <a:xfrm>
          <a:off x="3392383" y="3940920"/>
          <a:ext cx="1721465" cy="10931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2E2E7A-E227-B540-BA9A-B99E1FB8E8B0}">
      <dsp:nvSpPr>
        <dsp:cNvPr id="0" name=""/>
        <dsp:cNvSpPr/>
      </dsp:nvSpPr>
      <dsp:spPr>
        <a:xfrm>
          <a:off x="3583657" y="4122631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 Dropping of the Atomic Bomb</a:t>
          </a:r>
          <a:endParaRPr lang="en-US" sz="2000" kern="1200" dirty="0"/>
        </a:p>
      </dsp:txBody>
      <dsp:txXfrm>
        <a:off x="3615674" y="4154648"/>
        <a:ext cx="1657431" cy="1029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2EBA-88D6-FC4A-9578-08E3C703F87D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5293-3F4C-3D40-8B59-A4726A68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285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2EBA-88D6-FC4A-9578-08E3C703F87D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5293-3F4C-3D40-8B59-A4726A68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976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2EBA-88D6-FC4A-9578-08E3C703F87D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5293-3F4C-3D40-8B59-A4726A68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0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2EBA-88D6-FC4A-9578-08E3C703F87D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5293-3F4C-3D40-8B59-A4726A68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09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2EBA-88D6-FC4A-9578-08E3C703F87D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5293-3F4C-3D40-8B59-A4726A68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10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2EBA-88D6-FC4A-9578-08E3C703F87D}" type="datetimeFigureOut">
              <a:rPr lang="en-US" smtClean="0"/>
              <a:t>5/5/14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5293-3F4C-3D40-8B59-A4726A68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4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2EBA-88D6-FC4A-9578-08E3C703F87D}" type="datetimeFigureOut">
              <a:rPr lang="en-US" smtClean="0"/>
              <a:t>5/5/14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5293-3F4C-3D40-8B59-A4726A68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66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2EBA-88D6-FC4A-9578-08E3C703F87D}" type="datetimeFigureOut">
              <a:rPr lang="en-US" smtClean="0"/>
              <a:t>5/5/14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5293-3F4C-3D40-8B59-A4726A68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23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2EBA-88D6-FC4A-9578-08E3C703F87D}" type="datetimeFigureOut">
              <a:rPr lang="en-US" smtClean="0"/>
              <a:t>5/5/14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5293-3F4C-3D40-8B59-A4726A68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60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2EBA-88D6-FC4A-9578-08E3C703F87D}" type="datetimeFigureOut">
              <a:rPr lang="en-US" smtClean="0"/>
              <a:t>5/5/14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5293-3F4C-3D40-8B59-A4726A68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841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2EBA-88D6-FC4A-9578-08E3C703F87D}" type="datetimeFigureOut">
              <a:rPr lang="en-US" smtClean="0"/>
              <a:t>5/5/14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5293-3F4C-3D40-8B59-A4726A68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400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52EBA-88D6-FC4A-9578-08E3C703F87D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25293-3F4C-3D40-8B59-A4726A68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6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0" y="0"/>
            <a:ext cx="9156608" cy="6857999"/>
          </a:xfrm>
          <a:prstGeom prst="rect">
            <a:avLst/>
          </a:prstGeom>
        </p:spPr>
      </p:pic>
      <p:sp>
        <p:nvSpPr>
          <p:cNvPr id="6" name="Title 1"/>
          <p:cNvSpPr>
            <a:spLocks/>
          </p:cNvSpPr>
          <p:nvPr/>
        </p:nvSpPr>
        <p:spPr bwMode="auto">
          <a:xfrm>
            <a:off x="0" y="88213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i="1" dirty="0" smtClean="0">
                <a:latin typeface="Didot" charset="0"/>
                <a:cs typeface="Didot" charset="0"/>
              </a:rPr>
              <a:t>L11:  </a:t>
            </a:r>
            <a:r>
              <a:rPr lang="en-US" sz="2800" i="1" dirty="0" smtClean="0">
                <a:latin typeface="Didot" charset="0"/>
                <a:cs typeface="Didot" charset="0"/>
              </a:rPr>
              <a:t>World War Two -  Part </a:t>
            </a:r>
            <a:r>
              <a:rPr lang="en-US" sz="2800" i="1" dirty="0" smtClean="0">
                <a:latin typeface="Didot" charset="0"/>
                <a:cs typeface="Didot" charset="0"/>
              </a:rPr>
              <a:t>Three</a:t>
            </a:r>
            <a:endParaRPr lang="en-US" sz="2800" i="1" dirty="0" smtClean="0">
              <a:latin typeface="Didot" charset="0"/>
              <a:cs typeface="Didot" charset="0"/>
            </a:endParaRPr>
          </a:p>
          <a:p>
            <a:pPr algn="ctr"/>
            <a:r>
              <a:rPr lang="en-US" sz="2800" b="1" i="1" u="sng" dirty="0" smtClean="0">
                <a:latin typeface="Didot" charset="0"/>
                <a:cs typeface="Didot" charset="0"/>
              </a:rPr>
              <a:t>American Foreign Policy</a:t>
            </a:r>
            <a:r>
              <a:rPr lang="en-US" sz="2800" b="1" i="1" u="sng" dirty="0" smtClean="0">
                <a:latin typeface="Didot" charset="0"/>
              </a:rPr>
              <a:t> </a:t>
            </a:r>
            <a:endParaRPr lang="en-US" sz="2800" b="1" i="1" u="sng" dirty="0">
              <a:latin typeface="Didot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04799" y="1231214"/>
            <a:ext cx="5050368" cy="52316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4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400" b="1" u="sng" dirty="0">
                <a:latin typeface="Didot"/>
                <a:cs typeface="Didot"/>
              </a:rPr>
              <a:t>Objective</a:t>
            </a:r>
            <a:r>
              <a:rPr lang="en-US" sz="2400" b="1" dirty="0" smtClean="0">
                <a:latin typeface="Didot"/>
                <a:cs typeface="Didot"/>
              </a:rPr>
              <a:t>: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400" b="1" dirty="0" smtClean="0">
                <a:latin typeface="Didot"/>
                <a:cs typeface="Didot"/>
              </a:rPr>
              <a:t>To understand </a:t>
            </a:r>
            <a:r>
              <a:rPr lang="en-US" sz="2400" b="1" dirty="0" smtClean="0">
                <a:latin typeface="Didot"/>
                <a:cs typeface="Didot"/>
              </a:rPr>
              <a:t>the American combat experience in the European and Pacific Theaters.  </a:t>
            </a:r>
            <a:endParaRPr lang="en-US" sz="2400" b="1" dirty="0">
              <a:latin typeface="Didot"/>
              <a:cs typeface="Didot"/>
            </a:endParaRPr>
          </a:p>
          <a:p>
            <a:endParaRPr lang="en-US" sz="24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400" b="1" u="sng" dirty="0">
                <a:latin typeface="Didot"/>
                <a:cs typeface="Didot"/>
              </a:rPr>
              <a:t>Schedule</a:t>
            </a:r>
            <a:r>
              <a:rPr lang="en-US" sz="2400" b="1" dirty="0">
                <a:latin typeface="Didot"/>
                <a:cs typeface="Didot"/>
              </a:rPr>
              <a:t>: </a:t>
            </a:r>
            <a:endParaRPr lang="en-US" sz="2400" b="1" dirty="0" smtClean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400" b="1" dirty="0" smtClean="0">
                <a:latin typeface="Didot"/>
                <a:cs typeface="Didot"/>
              </a:rPr>
              <a:t>Video: </a:t>
            </a:r>
            <a:r>
              <a:rPr lang="en-US" sz="2400" b="1" i="1" dirty="0" smtClean="0">
                <a:latin typeface="Didot"/>
                <a:cs typeface="Didot"/>
              </a:rPr>
              <a:t>Apocalypse: World War Two</a:t>
            </a:r>
            <a:endParaRPr lang="en-US" sz="24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1900" b="1" u="sng" dirty="0"/>
              <a:t> </a:t>
            </a: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 bwMode="auto">
          <a:xfrm>
            <a:off x="5545667" y="1231214"/>
            <a:ext cx="3315760" cy="5231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100" b="1" u="sng" dirty="0">
                <a:latin typeface="Didot" charset="0"/>
              </a:rPr>
              <a:t>Homework</a:t>
            </a:r>
            <a:r>
              <a:rPr lang="en-US" sz="2100" b="1" u="sng" dirty="0" smtClean="0">
                <a:latin typeface="Didot" charset="0"/>
              </a:rPr>
              <a:t>: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000" b="1" dirty="0" smtClean="0">
                <a:latin typeface="Didot" charset="0"/>
              </a:rPr>
              <a:t>Reading on the Decision to Drop the Atomic Bomb Due (G: Thurs 5/8; Y: Tues 5/13</a:t>
            </a:r>
            <a:r>
              <a:rPr lang="en-US" sz="2000" b="1" dirty="0" smtClean="0">
                <a:latin typeface="Didot" charset="0"/>
              </a:rPr>
              <a:t>)</a:t>
            </a: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000" b="1" dirty="0">
                <a:latin typeface="Didot" charset="0"/>
              </a:rPr>
              <a:t>	</a:t>
            </a:r>
            <a:r>
              <a:rPr lang="en-US" sz="2000" b="1" dirty="0" smtClean="0">
                <a:latin typeface="Didot" charset="0"/>
              </a:rPr>
              <a:t>**Choose 4 Question/	Answers to Read</a:t>
            </a:r>
            <a:endParaRPr lang="en-US" sz="2000" b="1" dirty="0" smtClean="0">
              <a:latin typeface="Didot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Font typeface="+mj-lt"/>
              <a:buAutoNum type="arabicPeriod" startAt="2"/>
              <a:defRPr/>
            </a:pPr>
            <a:r>
              <a:rPr lang="en-US" sz="2000" b="1" dirty="0" smtClean="0">
                <a:latin typeface="Didot" charset="0"/>
              </a:rPr>
              <a:t>Civic </a:t>
            </a:r>
            <a:r>
              <a:rPr lang="en-US" sz="2000" b="1" dirty="0">
                <a:latin typeface="Didot" charset="0"/>
              </a:rPr>
              <a:t>Literacy: Last Day Tues 6/</a:t>
            </a:r>
            <a:r>
              <a:rPr lang="en-US" sz="2000" b="1" dirty="0" smtClean="0">
                <a:latin typeface="Didot" charset="0"/>
              </a:rPr>
              <a:t>10</a:t>
            </a:r>
            <a:endParaRPr lang="en-US" sz="2000" b="1" dirty="0">
              <a:latin typeface="Didot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Font typeface="+mj-lt"/>
              <a:buAutoNum type="arabicPeriod" startAt="2"/>
              <a:defRPr/>
            </a:pPr>
            <a:r>
              <a:rPr lang="en-US" sz="2000" b="1" dirty="0" smtClean="0">
                <a:latin typeface="Didot" charset="0"/>
              </a:rPr>
              <a:t>Facilitation </a:t>
            </a:r>
            <a:r>
              <a:rPr lang="en-US" sz="2000" b="1" dirty="0">
                <a:latin typeface="Didot" charset="0"/>
              </a:rPr>
              <a:t>Prep (</a:t>
            </a:r>
            <a:r>
              <a:rPr lang="en-US" sz="2000" b="1" dirty="0" err="1">
                <a:latin typeface="Didot" charset="0"/>
              </a:rPr>
              <a:t>Misc</a:t>
            </a:r>
            <a:r>
              <a:rPr lang="en-US" sz="2000" b="1" dirty="0">
                <a:latin typeface="Didot" charset="0"/>
              </a:rPr>
              <a:t> Dates</a:t>
            </a:r>
            <a:r>
              <a:rPr lang="en-US" sz="2000" b="1" dirty="0" smtClean="0">
                <a:latin typeface="Didot" charset="0"/>
              </a:rPr>
              <a:t>) GREEN – Do we need to move discussion to Tuesday??</a:t>
            </a:r>
            <a:endParaRPr lang="en-US" sz="2000" b="1" dirty="0">
              <a:latin typeface="Didot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US" sz="2100" b="1" dirty="0" smtClean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143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0132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Garamond"/>
                <a:cs typeface="Garamond"/>
              </a:rPr>
              <a:t>Our Study of World War Two</a:t>
            </a:r>
            <a:endParaRPr lang="en-US" dirty="0">
              <a:latin typeface="Garamond"/>
              <a:cs typeface="Garamond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5532467"/>
              </p:ext>
            </p:extLst>
          </p:nvPr>
        </p:nvGraphicFramePr>
        <p:xfrm>
          <a:off x="0" y="1269840"/>
          <a:ext cx="8229600" cy="534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H="1">
            <a:off x="2313728" y="2017826"/>
            <a:ext cx="1095974" cy="9393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610350" y="1878665"/>
            <a:ext cx="1296034" cy="10784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174557" y="4679269"/>
            <a:ext cx="1095974" cy="11654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445083" y="4540109"/>
            <a:ext cx="1617869" cy="14785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195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88</Words>
  <Application>Microsoft Macintosh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Our Study of World War Two</vt:lpstr>
    </vt:vector>
  </TitlesOfParts>
  <Company>Wellesley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WPS</dc:creator>
  <cp:lastModifiedBy>WPS</cp:lastModifiedBy>
  <cp:revision>2</cp:revision>
  <dcterms:created xsi:type="dcterms:W3CDTF">2014-05-05T17:34:20Z</dcterms:created>
  <dcterms:modified xsi:type="dcterms:W3CDTF">2014-05-05T17:39:12Z</dcterms:modified>
</cp:coreProperties>
</file>