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5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84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82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0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6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77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0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2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28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37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8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5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FC9F1-B946-B84E-A645-7F5F4EC12798}" type="datetimeFigureOut">
              <a:rPr lang="en-US" smtClean="0"/>
              <a:t>12/11/13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138EA-1120-2046-A659-54EAE09A7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74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" y="0"/>
            <a:ext cx="9144000" cy="851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itle 1"/>
          <p:cNvSpPr>
            <a:spLocks/>
          </p:cNvSpPr>
          <p:nvPr/>
        </p:nvSpPr>
        <p:spPr bwMode="auto">
          <a:xfrm>
            <a:off x="0" y="158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 smtClean="0">
                <a:latin typeface="Didot" charset="0"/>
              </a:rPr>
              <a:t>L7&amp;L8:World </a:t>
            </a:r>
            <a:r>
              <a:rPr lang="en-US" sz="3200" dirty="0" smtClean="0">
                <a:latin typeface="Didot" charset="0"/>
              </a:rPr>
              <a:t>War Two</a:t>
            </a:r>
            <a:endParaRPr lang="en-US" sz="3200" u="sng" dirty="0">
              <a:latin typeface="Didot" charset="0"/>
            </a:endParaRPr>
          </a:p>
          <a:p>
            <a:pPr algn="ctr" eaLnBrk="1" hangingPunct="1"/>
            <a:r>
              <a:rPr lang="en-US" sz="3200" b="1" i="1" u="sng" dirty="0">
                <a:latin typeface="Didot" charset="0"/>
              </a:rPr>
              <a:t>Equality and Hierarchy: Women’s Experience</a:t>
            </a:r>
            <a:endParaRPr lang="en-US" sz="4400" b="1" i="1" u="sng" dirty="0">
              <a:latin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1371600"/>
            <a:ext cx="3828473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000" b="1" u="sng" dirty="0">
                <a:latin typeface="Didot" charset="0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u="sng" dirty="0">
                <a:latin typeface="Didot" charset="0"/>
              </a:rPr>
              <a:t>Objective</a:t>
            </a:r>
            <a:r>
              <a:rPr lang="en-US" sz="2000" b="1" dirty="0">
                <a:latin typeface="Didot" charset="0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dirty="0">
                <a:latin typeface="Didot" charset="0"/>
              </a:rPr>
              <a:t>To understand…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000" b="1" dirty="0" smtClean="0">
                <a:latin typeface="Didot"/>
                <a:cs typeface="Didot"/>
              </a:rPr>
              <a:t>The experiences of women during World War Two.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000" b="1" dirty="0" smtClean="0">
                <a:latin typeface="Didot"/>
                <a:cs typeface="Didot"/>
              </a:rPr>
              <a:t>How women’s lives and sense of self changed as a result of the war.</a:t>
            </a:r>
            <a:endParaRPr lang="en-US" sz="20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000" b="1" u="sng" dirty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000" b="1" u="sng" dirty="0">
                <a:latin typeface="Didot" charset="0"/>
              </a:rPr>
              <a:t>Schedule</a:t>
            </a:r>
            <a:r>
              <a:rPr lang="en-US" sz="2000" b="1" dirty="0">
                <a:latin typeface="Didot" charset="0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000" b="1" dirty="0" smtClean="0">
                <a:latin typeface="Didot" charset="0"/>
              </a:rPr>
              <a:t>Film: </a:t>
            </a:r>
            <a:r>
              <a:rPr lang="en-US" sz="2000" b="1" i="1" dirty="0" smtClean="0">
                <a:latin typeface="Didot" charset="0"/>
              </a:rPr>
              <a:t>The Life and Times of Rosie the Riveter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2000" b="1" dirty="0" smtClean="0">
                <a:latin typeface="Didot" charset="0"/>
              </a:rPr>
              <a:t>Formative Discussion</a:t>
            </a:r>
            <a:endParaRPr lang="en-US" sz="2000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2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4433455" y="1371600"/>
            <a:ext cx="4428323" cy="495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000" b="1" u="sng" dirty="0">
                <a:latin typeface="Didot" charset="0"/>
              </a:rPr>
              <a:t>Homework: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000" b="1" u="sng" dirty="0">
                <a:latin typeface="Didot" charset="0"/>
              </a:rPr>
              <a:t>Unit Work</a:t>
            </a:r>
            <a:r>
              <a:rPr lang="en-US" sz="2000" b="1" dirty="0">
                <a:latin typeface="Didot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2000" b="1" dirty="0" smtClean="0">
                <a:latin typeface="Didot" charset="0"/>
              </a:rPr>
              <a:t>Prepare </a:t>
            </a:r>
            <a:r>
              <a:rPr lang="en-US" sz="2000" b="1" dirty="0">
                <a:latin typeface="Didot" charset="0"/>
              </a:rPr>
              <a:t>for formative discussion on women and WWII on L8 (G: Mon 12/16; </a:t>
            </a:r>
            <a:r>
              <a:rPr lang="en-US" sz="2000" b="1" dirty="0" smtClean="0">
                <a:latin typeface="Didot" charset="0"/>
              </a:rPr>
              <a:t>Y: Tues </a:t>
            </a:r>
            <a:r>
              <a:rPr lang="en-US" sz="2000" b="1" dirty="0">
                <a:latin typeface="Didot" charset="0"/>
              </a:rPr>
              <a:t>12/17</a:t>
            </a:r>
            <a:r>
              <a:rPr lang="en-US" sz="2000" b="1" dirty="0" smtClean="0">
                <a:latin typeface="Didot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2000" b="1" dirty="0" smtClean="0">
                <a:latin typeface="Didot" charset="0"/>
              </a:rPr>
              <a:t>Read excerpts from </a:t>
            </a:r>
            <a:r>
              <a:rPr lang="en-US" sz="2000" b="1" i="1" dirty="0" smtClean="0">
                <a:latin typeface="Didot" charset="0"/>
              </a:rPr>
              <a:t>The Feminine Mystique</a:t>
            </a:r>
            <a:r>
              <a:rPr lang="en-US" sz="2000" b="1" dirty="0" smtClean="0">
                <a:latin typeface="Didot" charset="0"/>
              </a:rPr>
              <a:t> for L9 (G: Wed 12/18; Y: Thurs 12/19)</a:t>
            </a:r>
            <a:endParaRPr lang="en-US" sz="2000" b="1" dirty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000" b="1" u="sng" dirty="0">
                <a:latin typeface="Didot" charset="0"/>
              </a:rPr>
              <a:t>Thesis</a:t>
            </a:r>
            <a:r>
              <a:rPr lang="en-US" sz="2000" b="1" dirty="0">
                <a:latin typeface="Didot" charset="0"/>
              </a:rPr>
              <a:t>: 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2000" b="1" dirty="0" smtClean="0">
                <a:latin typeface="Didot" charset="0"/>
              </a:rPr>
              <a:t>Assign </a:t>
            </a:r>
            <a:r>
              <a:rPr lang="en-US" sz="2000" b="1" dirty="0">
                <a:latin typeface="Didot" charset="0"/>
              </a:rPr>
              <a:t>#3 Informative Text Due: L10 (G: Thurs 12/19; Y: Fri 12/20) </a:t>
            </a:r>
            <a:endParaRPr lang="en-US" sz="2000" b="1" dirty="0" smtClean="0">
              <a:latin typeface="Didot" charset="0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2000" b="1" dirty="0" smtClean="0">
                <a:latin typeface="Didot" charset="0"/>
              </a:rPr>
              <a:t>Assign #4 Focus &amp; Early Research Due (G: Fri 1/3; Y: Fri 1/3)</a:t>
            </a:r>
            <a:endParaRPr lang="en-US" sz="20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484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138"/>
            <a:ext cx="9143999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latin typeface="Didot"/>
                <a:cs typeface="Didot"/>
              </a:rPr>
              <a:t>The Life and Times of Rosie the Riveter</a:t>
            </a:r>
            <a:endParaRPr lang="en-US" i="1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138"/>
            <a:ext cx="8229600" cy="55058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Didot"/>
                <a:cs typeface="Didot"/>
              </a:rPr>
              <a:t>Documentary produced in 1980 about American women who went to work during World War Two in traditionally male dominated jobs.</a:t>
            </a:r>
          </a:p>
          <a:p>
            <a:r>
              <a:rPr lang="en-US" sz="2400" dirty="0" smtClean="0">
                <a:latin typeface="Didot"/>
                <a:cs typeface="Didot"/>
              </a:rPr>
              <a:t>Talks about their experiences during </a:t>
            </a:r>
          </a:p>
          <a:p>
            <a:pPr marL="0" indent="0">
              <a:buNone/>
            </a:pPr>
            <a:r>
              <a:rPr lang="en-US" sz="2400" dirty="0">
                <a:latin typeface="Didot"/>
                <a:cs typeface="Didot"/>
              </a:rPr>
              <a:t> </a:t>
            </a:r>
            <a:r>
              <a:rPr lang="en-US" sz="2400" dirty="0" smtClean="0">
                <a:latin typeface="Didot"/>
                <a:cs typeface="Didot"/>
              </a:rPr>
              <a:t>    and after the war, as well as gives </a:t>
            </a:r>
          </a:p>
          <a:p>
            <a:pPr marL="0" indent="0">
              <a:buNone/>
            </a:pPr>
            <a:r>
              <a:rPr lang="en-US" sz="2400" dirty="0">
                <a:latin typeface="Didot"/>
                <a:cs typeface="Didot"/>
              </a:rPr>
              <a:t> </a:t>
            </a:r>
            <a:r>
              <a:rPr lang="en-US" sz="2400" dirty="0" smtClean="0">
                <a:latin typeface="Didot"/>
                <a:cs typeface="Didot"/>
              </a:rPr>
              <a:t>    attention to society’s conception of </a:t>
            </a:r>
          </a:p>
          <a:p>
            <a:pPr marL="0" indent="0">
              <a:buNone/>
            </a:pPr>
            <a:r>
              <a:rPr lang="en-US" sz="2400" dirty="0">
                <a:latin typeface="Didot"/>
                <a:cs typeface="Didot"/>
              </a:rPr>
              <a:t> </a:t>
            </a:r>
            <a:r>
              <a:rPr lang="en-US" sz="2400" dirty="0" smtClean="0">
                <a:latin typeface="Didot"/>
                <a:cs typeface="Didot"/>
              </a:rPr>
              <a:t>    women’s work during and after the war.</a:t>
            </a:r>
          </a:p>
          <a:p>
            <a:r>
              <a:rPr lang="en-US" sz="2400" dirty="0" smtClean="0">
                <a:latin typeface="Didot"/>
                <a:cs typeface="Didot"/>
              </a:rPr>
              <a:t>The film’s title refers to “Rosie the </a:t>
            </a:r>
          </a:p>
          <a:p>
            <a:pPr marL="0" indent="0">
              <a:buNone/>
            </a:pPr>
            <a:r>
              <a:rPr lang="en-US" sz="2400" dirty="0">
                <a:latin typeface="Didot"/>
                <a:cs typeface="Didot"/>
              </a:rPr>
              <a:t> </a:t>
            </a:r>
            <a:r>
              <a:rPr lang="en-US" sz="2400" dirty="0" smtClean="0">
                <a:latin typeface="Didot"/>
                <a:cs typeface="Didot"/>
              </a:rPr>
              <a:t>    Riveter”– the cultural icon representing </a:t>
            </a:r>
          </a:p>
          <a:p>
            <a:pPr marL="0" indent="0">
              <a:buNone/>
            </a:pPr>
            <a:r>
              <a:rPr lang="en-US" sz="2400" dirty="0">
                <a:latin typeface="Didot"/>
                <a:cs typeface="Didot"/>
              </a:rPr>
              <a:t> </a:t>
            </a:r>
            <a:r>
              <a:rPr lang="en-US" sz="2400" dirty="0" smtClean="0">
                <a:latin typeface="Didot"/>
                <a:cs typeface="Didot"/>
              </a:rPr>
              <a:t>   women who worked in manufacturing </a:t>
            </a:r>
          </a:p>
          <a:p>
            <a:pPr marL="0" indent="0">
              <a:buNone/>
            </a:pPr>
            <a:r>
              <a:rPr lang="en-US" sz="2400" dirty="0">
                <a:latin typeface="Didot"/>
                <a:cs typeface="Didot"/>
              </a:rPr>
              <a:t> </a:t>
            </a:r>
            <a:r>
              <a:rPr lang="en-US" sz="2400" dirty="0" smtClean="0">
                <a:latin typeface="Didot"/>
                <a:cs typeface="Didot"/>
              </a:rPr>
              <a:t>   during World War Two.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4436" y="2283471"/>
            <a:ext cx="2499563" cy="333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988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Formative Discussion</a:t>
            </a:r>
            <a:r>
              <a:rPr lang="en-US" dirty="0" smtClean="0">
                <a:latin typeface="Didot"/>
                <a:cs typeface="Didot"/>
              </a:rPr>
              <a:t>!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What were women’s war experiences</a:t>
            </a:r>
            <a:r>
              <a:rPr lang="en-US" dirty="0" smtClean="0">
                <a:latin typeface="Didot"/>
                <a:cs typeface="Didot"/>
              </a:rPr>
              <a:t>?  What type of work did they do?  What type of conditions did they work under?</a:t>
            </a:r>
          </a:p>
          <a:p>
            <a:pPr marL="0" indent="0">
              <a:buNone/>
            </a:pPr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How were traditional understandings of gender used to justify women’s participation in traditionally male dominated roles?</a:t>
            </a:r>
          </a:p>
          <a:p>
            <a:pPr marL="0" indent="0">
              <a:buNone/>
            </a:pPr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What role did images, media, government policy, and other forms of “messaging” have on women’s employment and work experience?</a:t>
            </a:r>
            <a:endParaRPr lang="en-US" dirty="0" smtClean="0">
              <a:latin typeface="Didot"/>
              <a:cs typeface="Didot"/>
            </a:endParaRPr>
          </a:p>
          <a:p>
            <a:endParaRPr lang="en-US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Was war labor empowering for women?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450914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321</Words>
  <Application>Microsoft Macintosh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The Life and Times of Rosie the Riveter</vt:lpstr>
      <vt:lpstr>Formative Discussion!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8</cp:revision>
  <dcterms:created xsi:type="dcterms:W3CDTF">2012-12-03T15:02:24Z</dcterms:created>
  <dcterms:modified xsi:type="dcterms:W3CDTF">2013-12-11T18:50:33Z</dcterms:modified>
</cp:coreProperties>
</file>