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8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8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0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6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8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5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C9F1-B946-B84E-A645-7F5F4EC12798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7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history.osu.edu/osu/mmh/clash/NewWoman/newwoman-index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0"/>
            <a:ext cx="9144000" cy="85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/>
          <p:cNvSpPr>
            <a:spLocks/>
          </p:cNvSpPr>
          <p:nvPr/>
        </p:nvSpPr>
        <p:spPr bwMode="auto">
          <a:xfrm>
            <a:off x="0" y="158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 smtClean="0">
                <a:latin typeface="Didot" charset="0"/>
              </a:rPr>
              <a:t>L6&amp;7: The 1920s and the New Woman</a:t>
            </a:r>
            <a:endParaRPr lang="en-US" sz="3200" u="sng" dirty="0">
              <a:latin typeface="Didot" charset="0"/>
            </a:endParaRPr>
          </a:p>
          <a:p>
            <a:pPr algn="ctr" eaLnBrk="1" hangingPunct="1"/>
            <a:r>
              <a:rPr lang="en-US" sz="3200" b="1" i="1" u="sng" dirty="0">
                <a:latin typeface="Didot" charset="0"/>
              </a:rPr>
              <a:t>Equality and Hierarchy: Women’s Experience</a:t>
            </a:r>
            <a:endParaRPr lang="en-US" sz="44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371600"/>
            <a:ext cx="4358276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 charset="0"/>
              </a:rPr>
              <a:t>Objective</a:t>
            </a:r>
            <a:r>
              <a:rPr lang="en-US" sz="22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How the 1920s experienced a transformation in women’s identity under the notion of the “New Woman.”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Who the “New Woman” was and what she believed</a:t>
            </a:r>
            <a:r>
              <a:rPr lang="en-US" sz="2200" b="1" dirty="0" smtClean="0">
                <a:latin typeface="Didot"/>
                <a:cs typeface="Didot"/>
              </a:rPr>
              <a:t>?</a:t>
            </a:r>
            <a:endParaRPr lang="en-US" sz="2200" b="1" u="sng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 charset="0"/>
              </a:rPr>
              <a:t>Schedule</a:t>
            </a:r>
            <a:r>
              <a:rPr lang="en-US" sz="2200" b="1" dirty="0">
                <a:latin typeface="Didot" charset="0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200" b="1" dirty="0" smtClean="0">
                <a:latin typeface="Didot" charset="0"/>
              </a:rPr>
              <a:t>Group Website Work (L6)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200" b="1" dirty="0" smtClean="0">
                <a:latin typeface="Didot" charset="0"/>
              </a:rPr>
              <a:t>Formative Discussion (L7)</a:t>
            </a:r>
            <a:endParaRPr lang="en-US" sz="22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954518" y="1371600"/>
            <a:ext cx="3656082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>
                <a:latin typeface="Didot" charset="0"/>
              </a:rPr>
              <a:t>Homework: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>
                <a:latin typeface="Didot" charset="0"/>
              </a:rPr>
              <a:t>Unit Work</a:t>
            </a:r>
            <a:r>
              <a:rPr lang="en-US" sz="1800" b="1" dirty="0">
                <a:latin typeface="Didot" charset="0"/>
              </a:rPr>
              <a:t>: </a:t>
            </a:r>
            <a:endParaRPr lang="en-US" sz="1800" b="1" dirty="0" smtClean="0">
              <a:latin typeface="Didot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Prepare </a:t>
            </a:r>
            <a:r>
              <a:rPr lang="en-US" sz="1800" b="1" dirty="0">
                <a:latin typeface="Didot" charset="0"/>
              </a:rPr>
              <a:t>for formative discussion on the new woman on L6 (G: Thurs 12/12; Y: Fri 12/13</a:t>
            </a:r>
            <a:r>
              <a:rPr lang="en-US" sz="1800" b="1" dirty="0" smtClean="0">
                <a:latin typeface="Didot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Prepare for formative discussion on women and WWII on L8 (G: Mon 12/16; Tues 12/17)</a:t>
            </a:r>
            <a:endParaRPr lang="en-US" sz="1800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1800" b="1" u="sng" dirty="0">
                <a:latin typeface="Didot" charset="0"/>
              </a:rPr>
              <a:t>Thesis</a:t>
            </a:r>
            <a:r>
              <a:rPr lang="en-US" sz="1800" b="1" dirty="0">
                <a:latin typeface="Didot" charset="0"/>
              </a:rPr>
              <a:t>: </a:t>
            </a:r>
            <a:endParaRPr lang="en-US" sz="1800" b="1" dirty="0" smtClean="0">
              <a:latin typeface="Didot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Assign </a:t>
            </a:r>
            <a:r>
              <a:rPr lang="en-US" sz="1800" b="1" dirty="0">
                <a:latin typeface="Didot" charset="0"/>
              </a:rPr>
              <a:t>#2 Topic Due L6 (G: Thurs 12/12; Y: Fri 12/13</a:t>
            </a:r>
            <a:r>
              <a:rPr lang="en-US" sz="1800" b="1" dirty="0" smtClean="0">
                <a:latin typeface="Didot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800" b="1" dirty="0" smtClean="0">
                <a:latin typeface="Didot" charset="0"/>
              </a:rPr>
              <a:t>Assign #3 Informative Text Due: L10 (G: Thurs 12/19; Y: Fri 12/20) </a:t>
            </a:r>
            <a:endParaRPr lang="en-US" sz="18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8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138"/>
            <a:ext cx="9143999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1920s and the New Woman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138"/>
            <a:ext cx="8229600" cy="55058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The 1920s saw the emergence of the “New Woman”</a:t>
            </a:r>
          </a:p>
          <a:p>
            <a:r>
              <a:rPr lang="en-US" dirty="0" smtClean="0">
                <a:latin typeface="Didot"/>
                <a:cs typeface="Didot"/>
              </a:rPr>
              <a:t>But who was this New Woman and what did she believe?</a:t>
            </a:r>
          </a:p>
          <a:p>
            <a:r>
              <a:rPr lang="en-US" dirty="0" smtClean="0">
                <a:latin typeface="Didot"/>
                <a:cs typeface="Didot"/>
              </a:rPr>
              <a:t>Task for Today: To Explore the New Woman of the 1920s.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You will work in groups of 2-3 and check out the website “Clash of Cultures in the 1910s and 1920s” </a:t>
            </a:r>
            <a:r>
              <a:rPr lang="en-US" dirty="0" smtClean="0">
                <a:latin typeface="Didot"/>
                <a:cs typeface="Didot"/>
                <a:hlinkClick r:id="rId2"/>
              </a:rPr>
              <a:t>http://ehistory.osu.edu/osu/mmh/clash/NewWoman/newwoman-index.htm#LifestyleImages</a:t>
            </a:r>
            <a:endParaRPr lang="en-US" dirty="0" smtClean="0">
              <a:latin typeface="Didot"/>
              <a:cs typeface="Didot"/>
            </a:endParaRPr>
          </a:p>
          <a:p>
            <a:pPr lvl="1"/>
            <a:r>
              <a:rPr lang="en-US" dirty="0" smtClean="0">
                <a:latin typeface="Didot"/>
                <a:cs typeface="Didot"/>
              </a:rPr>
              <a:t>At the website explore the various images / documents associated with the “New Woman” section of the website.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With your group answer the </a:t>
            </a:r>
            <a:r>
              <a:rPr lang="en-US" dirty="0" smtClean="0">
                <a:latin typeface="Didot"/>
                <a:cs typeface="Didot"/>
              </a:rPr>
              <a:t>following questions</a:t>
            </a:r>
            <a:endParaRPr lang="en-US" i="1" u="sng" dirty="0" smtClean="0">
              <a:latin typeface="Didot"/>
              <a:cs typeface="Didot"/>
            </a:endParaRPr>
          </a:p>
          <a:p>
            <a:pPr lvl="2"/>
            <a:r>
              <a:rPr lang="en-US" dirty="0" smtClean="0">
                <a:latin typeface="Didot"/>
                <a:cs typeface="Didot"/>
              </a:rPr>
              <a:t>We will discuss our responses next </a:t>
            </a:r>
            <a:r>
              <a:rPr lang="en-US" dirty="0" smtClean="0">
                <a:latin typeface="Didot"/>
                <a:cs typeface="Didot"/>
              </a:rPr>
              <a:t>class in small group formative discussions!</a:t>
            </a:r>
            <a:endParaRPr lang="en-US" dirty="0" smtClean="0">
              <a:latin typeface="Didot"/>
              <a:cs typeface="Didot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988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Discussion </a:t>
            </a:r>
            <a:br>
              <a:rPr lang="en-US" sz="3600" dirty="0" smtClean="0">
                <a:latin typeface="Didot"/>
                <a:cs typeface="Didot"/>
              </a:rPr>
            </a:br>
            <a:r>
              <a:rPr lang="en-US" sz="3600" dirty="0" smtClean="0">
                <a:latin typeface="Didot"/>
                <a:cs typeface="Didot"/>
              </a:rPr>
              <a:t>Four Formative Groups</a:t>
            </a:r>
            <a:endParaRPr lang="en-US" sz="36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88533"/>
            <a:ext cx="8699500" cy="5194300"/>
          </a:xfrm>
        </p:spPr>
        <p:txBody>
          <a:bodyPr>
            <a:noAutofit/>
          </a:bodyPr>
          <a:lstStyle/>
          <a:p>
            <a:r>
              <a:rPr lang="en-US" sz="2100" dirty="0" smtClean="0">
                <a:latin typeface="Didot"/>
                <a:cs typeface="Didot"/>
              </a:rPr>
              <a:t>Who was the new woman of the 1920s?</a:t>
            </a:r>
          </a:p>
          <a:p>
            <a:pPr lvl="1"/>
            <a:r>
              <a:rPr lang="en-US" sz="2100" dirty="0" smtClean="0">
                <a:latin typeface="Didot"/>
                <a:cs typeface="Didot"/>
              </a:rPr>
              <a:t>What did she look like?</a:t>
            </a:r>
          </a:p>
          <a:p>
            <a:pPr lvl="1"/>
            <a:r>
              <a:rPr lang="en-US" sz="2100" dirty="0" smtClean="0">
                <a:latin typeface="Didot"/>
                <a:cs typeface="Didot"/>
              </a:rPr>
              <a:t>How did she act?</a:t>
            </a:r>
          </a:p>
          <a:p>
            <a:pPr lvl="1"/>
            <a:r>
              <a:rPr lang="en-US" sz="2100" dirty="0" smtClean="0">
                <a:latin typeface="Didot"/>
                <a:cs typeface="Didot"/>
              </a:rPr>
              <a:t>How did she understand her self?</a:t>
            </a:r>
          </a:p>
          <a:p>
            <a:pPr lvl="1"/>
            <a:r>
              <a:rPr lang="en-US" sz="2100" dirty="0" smtClean="0">
                <a:latin typeface="Didot"/>
                <a:cs typeface="Didot"/>
              </a:rPr>
              <a:t>What did different groups think of her</a:t>
            </a:r>
            <a:r>
              <a:rPr lang="en-US" sz="2100" dirty="0" smtClean="0">
                <a:latin typeface="Didot"/>
                <a:cs typeface="Didot"/>
              </a:rPr>
              <a:t>?</a:t>
            </a:r>
          </a:p>
          <a:p>
            <a:pPr marL="457200" lvl="1" indent="0">
              <a:buNone/>
            </a:pPr>
            <a:endParaRPr lang="en-US" sz="2100" dirty="0" smtClean="0">
              <a:latin typeface="Didot"/>
              <a:cs typeface="Didot"/>
            </a:endParaRPr>
          </a:p>
          <a:p>
            <a:r>
              <a:rPr lang="en-US" sz="2100" dirty="0" smtClean="0">
                <a:latin typeface="Didot"/>
                <a:cs typeface="Didot"/>
              </a:rPr>
              <a:t>What role did suffrage have in the emergence of the new woman?  What role did World War One have?</a:t>
            </a:r>
          </a:p>
          <a:p>
            <a:pPr marL="0" indent="0">
              <a:buNone/>
            </a:pPr>
            <a:endParaRPr lang="en-US" sz="2100" dirty="0" smtClean="0">
              <a:latin typeface="Didot"/>
              <a:cs typeface="Didot"/>
            </a:endParaRPr>
          </a:p>
          <a:p>
            <a:r>
              <a:rPr lang="en-US" sz="2100" dirty="0" smtClean="0">
                <a:latin typeface="Didot"/>
                <a:cs typeface="Didot"/>
              </a:rPr>
              <a:t>Think </a:t>
            </a:r>
            <a:r>
              <a:rPr lang="en-US" sz="2100" dirty="0" smtClean="0">
                <a:latin typeface="Didot"/>
                <a:cs typeface="Didot"/>
              </a:rPr>
              <a:t>about your “Power Circle.” What forces of oppression are no longer present in women’s lives?  What new ones have been added</a:t>
            </a:r>
            <a:r>
              <a:rPr lang="en-US" sz="2100" dirty="0" smtClean="0">
                <a:latin typeface="Didot"/>
                <a:cs typeface="Didot"/>
              </a:rPr>
              <a:t>?</a:t>
            </a:r>
          </a:p>
          <a:p>
            <a:pPr marL="0" indent="0">
              <a:buNone/>
            </a:pPr>
            <a:endParaRPr lang="en-US" sz="2100" dirty="0" smtClean="0">
              <a:latin typeface="Didot"/>
              <a:cs typeface="Didot"/>
            </a:endParaRPr>
          </a:p>
          <a:p>
            <a:r>
              <a:rPr lang="en-US" sz="2100" dirty="0" smtClean="0">
                <a:latin typeface="Didot"/>
                <a:cs typeface="Didot"/>
              </a:rPr>
              <a:t>What should/does women’s activism in the 1920s look like?</a:t>
            </a:r>
            <a:endParaRPr lang="en-US" sz="2100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450914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388</Words>
  <Application>Microsoft Macintosh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The 1920s and the New Woman</vt:lpstr>
      <vt:lpstr>Discussion  Four Formative Groups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8</cp:revision>
  <dcterms:created xsi:type="dcterms:W3CDTF">2012-12-03T15:02:24Z</dcterms:created>
  <dcterms:modified xsi:type="dcterms:W3CDTF">2013-12-05T18:01:06Z</dcterms:modified>
</cp:coreProperties>
</file>