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-1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B4C80-B67C-7B48-A029-53393E79F16B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A6CE9-7D14-5542-BE8A-EF5F449AE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67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84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82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0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96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77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09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2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2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37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8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5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FC9F1-B946-B84E-A645-7F5F4EC12798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274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/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0"/>
            <a:ext cx="9144000" cy="851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itle 1"/>
          <p:cNvSpPr>
            <a:spLocks/>
          </p:cNvSpPr>
          <p:nvPr/>
        </p:nvSpPr>
        <p:spPr bwMode="auto">
          <a:xfrm>
            <a:off x="0" y="158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2800" dirty="0" smtClean="0">
                <a:latin typeface="Didot" charset="0"/>
              </a:rPr>
              <a:t>L9: Rise of Women’s Rights and Second Wave Feminism: Women’s Lives in the 1950s and Early 1960s</a:t>
            </a:r>
            <a:endParaRPr lang="en-US" sz="2800" u="sng" dirty="0">
              <a:latin typeface="Didot" charset="0"/>
            </a:endParaRPr>
          </a:p>
          <a:p>
            <a:pPr algn="ctr" eaLnBrk="1" hangingPunct="1"/>
            <a:r>
              <a:rPr lang="en-US" sz="3200" b="1" i="1" u="sng" dirty="0">
                <a:latin typeface="Didot" charset="0"/>
              </a:rPr>
              <a:t>Equality and Hierarchy: Women’s Experience</a:t>
            </a:r>
            <a:endParaRPr lang="en-US" sz="4400" b="1" i="1" u="sng" dirty="0">
              <a:latin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800" y="1371600"/>
            <a:ext cx="3828473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100" b="1" u="sng" dirty="0">
                <a:latin typeface="Didot" charset="0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100" b="1" u="sng" dirty="0">
                <a:latin typeface="Didot" charset="0"/>
              </a:rPr>
              <a:t>Objective</a:t>
            </a:r>
            <a:r>
              <a:rPr lang="en-US" sz="2100" b="1" dirty="0">
                <a:latin typeface="Didot" charset="0"/>
              </a:rPr>
              <a:t>:</a:t>
            </a:r>
          </a:p>
          <a:p>
            <a:pPr marL="609600" indent="-609600">
              <a:spcBef>
                <a:spcPct val="20000"/>
              </a:spcBef>
              <a:defRPr/>
            </a:pPr>
            <a:r>
              <a:rPr lang="en-US" sz="2100" b="1" dirty="0" smtClean="0">
                <a:latin typeface="Didot" charset="0"/>
              </a:rPr>
              <a:t>To </a:t>
            </a:r>
            <a:r>
              <a:rPr lang="en-US" sz="2100" b="1" dirty="0">
                <a:latin typeface="Didot" charset="0"/>
              </a:rPr>
              <a:t>understand…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en-US" sz="2100" b="1" dirty="0">
                <a:latin typeface="Didot"/>
                <a:cs typeface="Didot"/>
              </a:rPr>
              <a:t>What women’s personal, domestic, and public lives were like in the 1950s and early 1960s.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en-US" sz="2100" b="1" dirty="0">
                <a:latin typeface="Didot"/>
                <a:cs typeface="Didot"/>
              </a:rPr>
              <a:t>Women’s reactions to these experiences.</a:t>
            </a:r>
            <a:endParaRPr lang="en-US" sz="2100" b="1" u="sng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100" b="1" u="sng" dirty="0">
              <a:latin typeface="Didot" charset="0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100" b="1" u="sng" dirty="0">
                <a:latin typeface="Didot" charset="0"/>
              </a:rPr>
              <a:t>Schedule</a:t>
            </a:r>
            <a:r>
              <a:rPr lang="en-US" sz="2100" b="1" dirty="0">
                <a:latin typeface="Didot" charset="0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100" b="1" dirty="0" smtClean="0">
                <a:latin typeface="Didot" charset="0"/>
              </a:rPr>
              <a:t>Group Work 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100" b="1" dirty="0" smtClean="0">
                <a:latin typeface="Didot" charset="0"/>
              </a:rPr>
              <a:t>Whole Class Discussion</a:t>
            </a:r>
            <a:endParaRPr lang="en-US" sz="2100" b="1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2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/>
              <a:t> </a:t>
            </a: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4433455" y="1371600"/>
            <a:ext cx="4428323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100" b="1" u="sng" dirty="0" smtClean="0">
                <a:latin typeface="Didot" charset="0"/>
              </a:rPr>
              <a:t>Homework</a:t>
            </a:r>
            <a:endParaRPr lang="en-US" sz="2100" b="1" u="sng" dirty="0">
              <a:latin typeface="Didot" charset="0"/>
            </a:endParaRP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100" b="1" u="sng" dirty="0">
                <a:latin typeface="Didot" charset="0"/>
              </a:rPr>
              <a:t>Unit Work</a:t>
            </a:r>
            <a:r>
              <a:rPr lang="en-US" sz="2100" b="1" dirty="0">
                <a:latin typeface="Didot" charset="0"/>
              </a:rPr>
              <a:t>: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2100" b="1" dirty="0" smtClean="0">
                <a:latin typeface="Didot" charset="0"/>
              </a:rPr>
              <a:t>Read the National Organization for Women (NOW) </a:t>
            </a:r>
            <a:r>
              <a:rPr lang="en-US" sz="2100" b="1" i="1" dirty="0" smtClean="0">
                <a:latin typeface="Didot" charset="0"/>
              </a:rPr>
              <a:t>Bill of Rights</a:t>
            </a:r>
            <a:r>
              <a:rPr lang="en-US" sz="2100" b="1" dirty="0" smtClean="0">
                <a:latin typeface="Didot" charset="0"/>
              </a:rPr>
              <a:t> for L10 </a:t>
            </a:r>
            <a:r>
              <a:rPr lang="en-US" sz="2100" b="1" dirty="0" smtClean="0">
                <a:latin typeface="Didot" charset="0"/>
              </a:rPr>
              <a:t>(G: </a:t>
            </a:r>
            <a:r>
              <a:rPr lang="en-US" sz="2100" b="1" dirty="0" smtClean="0">
                <a:latin typeface="Didot" charset="0"/>
              </a:rPr>
              <a:t>Thurs </a:t>
            </a:r>
            <a:r>
              <a:rPr lang="en-US" sz="2100" b="1" dirty="0" smtClean="0">
                <a:latin typeface="Didot" charset="0"/>
              </a:rPr>
              <a:t>12/</a:t>
            </a:r>
            <a:r>
              <a:rPr lang="en-US" sz="2100" b="1" dirty="0" smtClean="0">
                <a:latin typeface="Didot" charset="0"/>
              </a:rPr>
              <a:t>19; Y: Fri 12/20)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endParaRPr lang="en-US" sz="2100" b="1" dirty="0">
              <a:latin typeface="Didot" charset="0"/>
            </a:endParaRP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100" b="1" u="sng" dirty="0">
                <a:latin typeface="Didot" charset="0"/>
              </a:rPr>
              <a:t>Thesis</a:t>
            </a:r>
            <a:r>
              <a:rPr lang="en-US" sz="2100" b="1" dirty="0">
                <a:latin typeface="Didot" charset="0"/>
              </a:rPr>
              <a:t>: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2100" b="1" dirty="0" smtClean="0">
                <a:latin typeface="Didot" charset="0"/>
              </a:rPr>
              <a:t>Assign </a:t>
            </a:r>
            <a:r>
              <a:rPr lang="en-US" sz="2100" b="1" dirty="0">
                <a:latin typeface="Didot" charset="0"/>
              </a:rPr>
              <a:t>#3 Informative Text Due: L10 (G: Thurs 12/19; Y: Fri 12/20) </a:t>
            </a:r>
            <a:endParaRPr lang="en-US" sz="2100" b="1" dirty="0" smtClean="0">
              <a:latin typeface="Didot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2100" b="1" dirty="0" smtClean="0">
                <a:latin typeface="Didot" charset="0"/>
              </a:rPr>
              <a:t>Assign #4 Focus &amp; Early Research Due (G: Fri 1/3; Y: Fri 1/3)</a:t>
            </a:r>
            <a:endParaRPr lang="en-US" sz="2100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484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Didot"/>
                <a:cs typeface="Didot"/>
              </a:rPr>
              <a:t>Women’s Lives in the 1950s/Early 1960s</a:t>
            </a:r>
            <a:endParaRPr lang="en-US" sz="32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8" y="1143000"/>
            <a:ext cx="8485028" cy="554229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Part One: Understanding Women’s Lives in the </a:t>
            </a:r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1950s 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  <a:latin typeface="Didot"/>
                <a:cs typeface="Didot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   </a:t>
            </a:r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(Group Round 1, 15 minutes)</a:t>
            </a:r>
            <a:endParaRPr lang="en-US" dirty="0" smtClean="0">
              <a:solidFill>
                <a:schemeClr val="tx2"/>
              </a:solidFill>
              <a:latin typeface="Didot"/>
              <a:cs typeface="Didot"/>
            </a:endParaRPr>
          </a:p>
          <a:p>
            <a:pPr lvl="1"/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Read </a:t>
            </a:r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/ View</a:t>
            </a:r>
            <a:endParaRPr lang="en-US" dirty="0" smtClean="0">
              <a:solidFill>
                <a:schemeClr val="tx2"/>
              </a:solidFill>
              <a:latin typeface="Didot"/>
              <a:cs typeface="Didot"/>
            </a:endParaRPr>
          </a:p>
          <a:p>
            <a:pPr lvl="2"/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“How to Be a Good Housewife” from </a:t>
            </a:r>
            <a:r>
              <a:rPr lang="en-US" i="1" dirty="0" smtClean="0">
                <a:solidFill>
                  <a:schemeClr val="tx2"/>
                </a:solidFill>
                <a:latin typeface="Didot"/>
                <a:cs typeface="Didot"/>
              </a:rPr>
              <a:t>Housekeeping Monthly (</a:t>
            </a:r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1955)</a:t>
            </a:r>
            <a:endParaRPr lang="en-US" i="1" dirty="0">
              <a:solidFill>
                <a:schemeClr val="tx2"/>
              </a:solidFill>
              <a:latin typeface="Didot"/>
              <a:cs typeface="Didot"/>
            </a:endParaRPr>
          </a:p>
          <a:p>
            <a:pPr lvl="2"/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“Help Wanted – Women” (1957)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Christmas Advertisement – (circa 1950s)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Discuss and </a:t>
            </a:r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Note with your group:</a:t>
            </a:r>
            <a:endParaRPr lang="en-US" dirty="0" smtClean="0">
              <a:solidFill>
                <a:schemeClr val="tx2"/>
              </a:solidFill>
              <a:latin typeface="Didot"/>
              <a:cs typeface="Didot"/>
            </a:endParaRPr>
          </a:p>
          <a:p>
            <a:pPr lvl="2"/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Describe women’s home lives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Describe women’s work lives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Describe women’s emotional/personal lives</a:t>
            </a:r>
          </a:p>
          <a:p>
            <a:pPr lvl="2"/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What is the female identity in the 1950s</a:t>
            </a:r>
            <a:r>
              <a:rPr lang="en-US" dirty="0" smtClean="0">
                <a:solidFill>
                  <a:schemeClr val="tx2"/>
                </a:solidFill>
                <a:latin typeface="Didot"/>
                <a:cs typeface="Didot"/>
              </a:rPr>
              <a:t>?</a:t>
            </a:r>
          </a:p>
          <a:p>
            <a:pPr marL="914400" lvl="2" indent="0">
              <a:buNone/>
            </a:pPr>
            <a:endParaRPr lang="en-US" dirty="0" smtClean="0">
              <a:solidFill>
                <a:schemeClr val="tx2"/>
              </a:solidFill>
              <a:latin typeface="Didot"/>
              <a:cs typeface="Didot"/>
            </a:endParaRP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Didot"/>
                <a:cs typeface="Didot"/>
              </a:rPr>
              <a:t>Part Two: Women’s Feelings/Reactions to their Lives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Didot"/>
                <a:cs typeface="Didot"/>
              </a:rPr>
              <a:t>   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Didot"/>
                <a:cs typeface="Didot"/>
              </a:rPr>
              <a:t>(Group Round 2, 15 minutes)</a:t>
            </a:r>
          </a:p>
          <a:p>
            <a:pPr lvl="1"/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Didot"/>
                <a:cs typeface="Didot"/>
              </a:rPr>
              <a:t>Reflecting on your reading of 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  <a:latin typeface="Didot"/>
                <a:cs typeface="Didot"/>
              </a:rPr>
              <a:t>The Feminine Mystiqu</a:t>
            </a:r>
            <a:r>
              <a:rPr lang="en-US" i="1" dirty="0" smtClean="0">
                <a:solidFill>
                  <a:schemeClr val="accent3">
                    <a:lumMod val="75000"/>
                  </a:schemeClr>
                </a:solidFill>
                <a:latin typeface="Didot"/>
                <a:cs typeface="Didot"/>
              </a:rPr>
              <a:t>e,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Didot"/>
                <a:cs typeface="Didot"/>
              </a:rPr>
              <a:t>d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Didot"/>
                <a:cs typeface="Didot"/>
              </a:rPr>
              <a:t>iscuss and note:</a:t>
            </a:r>
          </a:p>
          <a:p>
            <a:pPr lvl="2"/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Didot"/>
                <a:cs typeface="Didot"/>
              </a:rPr>
              <a:t>What are the problems women experience with their lives?</a:t>
            </a:r>
          </a:p>
          <a:p>
            <a:pPr lvl="2"/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Didot"/>
                <a:cs typeface="Didot"/>
              </a:rPr>
              <a:t>Why is it apt to call these problems collectively, “the problem with no name”</a:t>
            </a:r>
          </a:p>
          <a:p>
            <a:pPr lvl="2"/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Didot"/>
                <a:cs typeface="Didot"/>
              </a:rPr>
              <a:t>What are some potential solutions for the problem women face?</a:t>
            </a:r>
          </a:p>
          <a:p>
            <a:pPr marL="914400" lvl="2" indent="0">
              <a:buNone/>
            </a:pPr>
            <a:endParaRPr lang="en-US" dirty="0" smtClean="0">
              <a:solidFill>
                <a:schemeClr val="accent3">
                  <a:lumMod val="75000"/>
                </a:schemeClr>
              </a:solidFill>
              <a:latin typeface="Didot"/>
              <a:cs typeface="Didot"/>
            </a:endParaRP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Didot"/>
                <a:cs typeface="Didot"/>
              </a:rPr>
              <a:t>Part Three: Putting it All Together (Time Remaining)</a:t>
            </a:r>
          </a:p>
          <a:p>
            <a:pPr lvl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Didot"/>
                <a:cs typeface="Didot"/>
              </a:rPr>
              <a:t>Whole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Didot"/>
                <a:cs typeface="Didot"/>
              </a:rPr>
              <a:t>Class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Didot"/>
                <a:cs typeface="Didot"/>
              </a:rPr>
              <a:t>Discussion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3784645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317</Words>
  <Application>Microsoft Macintosh PowerPoint</Application>
  <PresentationFormat>On-screen Show (4:3)</PresentationFormat>
  <Paragraphs>42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Women’s Lives in the 1950s/Early 1960s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14</cp:revision>
  <dcterms:created xsi:type="dcterms:W3CDTF">2012-12-03T15:02:24Z</dcterms:created>
  <dcterms:modified xsi:type="dcterms:W3CDTF">2013-12-16T18:11:52Z</dcterms:modified>
</cp:coreProperties>
</file>