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496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24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3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9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4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0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70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5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25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6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3621D-4EDC-F44D-AA06-D235B019212C}" type="datetimeFigureOut">
              <a:rPr lang="en-US" smtClean="0"/>
              <a:t>11/26/13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0DC20-768E-1B46-9DF3-A1C798DED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33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111632" y="0"/>
            <a:ext cx="9144000" cy="8513892"/>
          </a:xfrm>
          <a:prstGeom prst="rect">
            <a:avLst/>
          </a:prstGeom>
        </p:spPr>
      </p:pic>
      <p:sp>
        <p:nvSpPr>
          <p:cNvPr id="7" name="Title 1"/>
          <p:cNvSpPr>
            <a:spLocks/>
          </p:cNvSpPr>
          <p:nvPr/>
        </p:nvSpPr>
        <p:spPr bwMode="auto">
          <a:xfrm>
            <a:off x="0" y="3048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 smtClean="0">
                <a:latin typeface="Didot" charset="0"/>
              </a:rPr>
              <a:t>L2: Early Women’s Activism in the Mid-1800s</a:t>
            </a:r>
            <a:endParaRPr lang="en-US" sz="4400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799" y="1371600"/>
            <a:ext cx="506077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</a:pPr>
            <a:r>
              <a:rPr lang="en-US" sz="24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400" b="1" u="sng" dirty="0">
                <a:latin typeface="Didot" charset="0"/>
              </a:rPr>
              <a:t>Objective</a:t>
            </a:r>
            <a:r>
              <a:rPr lang="en-US" sz="24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4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2400" b="1" dirty="0" smtClean="0">
                <a:latin typeface="Didot" charset="0"/>
              </a:rPr>
              <a:t>How women used activism to try to resist and overturn gender hierarchy and forces of oppression.</a:t>
            </a:r>
          </a:p>
          <a:p>
            <a:pPr marL="609600" indent="-609600" eaLnBrk="1" hangingPunct="1">
              <a:spcBef>
                <a:spcPct val="20000"/>
              </a:spcBef>
            </a:pPr>
            <a:endParaRPr lang="en-US" sz="2400" b="1" u="sng" dirty="0" smtClean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400" b="1" u="sng" dirty="0" smtClean="0">
                <a:latin typeface="Didot" charset="0"/>
              </a:rPr>
              <a:t>Schedule</a:t>
            </a:r>
            <a:r>
              <a:rPr lang="en-US" sz="2400" b="1" dirty="0">
                <a:latin typeface="Didot" charset="0"/>
              </a:rPr>
              <a:t>: </a:t>
            </a:r>
            <a:endParaRPr lang="en-US" sz="2400" b="1" dirty="0" smtClean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</a:pPr>
            <a:r>
              <a:rPr lang="en-US" sz="2400" b="1" dirty="0" smtClean="0">
                <a:latin typeface="Didot" charset="0"/>
              </a:rPr>
              <a:t>Group Work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</a:pPr>
            <a:r>
              <a:rPr lang="en-US" sz="2400" b="1" dirty="0" smtClean="0">
                <a:latin typeface="Didot" charset="0"/>
              </a:rPr>
              <a:t>Whole Class Discussion</a:t>
            </a:r>
          </a:p>
          <a:p>
            <a:pPr eaLnBrk="1" hangingPunct="1">
              <a:spcBef>
                <a:spcPct val="20000"/>
              </a:spcBef>
            </a:pPr>
            <a:endParaRPr lang="en-US" sz="2000" b="1" dirty="0"/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1800" b="1" u="sng" dirty="0"/>
              <a:t> </a:t>
            </a: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 bwMode="auto">
          <a:xfrm>
            <a:off x="5693241" y="1371600"/>
            <a:ext cx="2917358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71500" indent="-1143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4271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9986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5701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30273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4845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9417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989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b="1" u="sng" dirty="0">
                <a:latin typeface="Didot" charset="0"/>
              </a:rPr>
              <a:t>Homework:</a:t>
            </a:r>
            <a:endParaRPr lang="en-US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Arial" charset="0"/>
              <a:buAutoNum type="arabicPeriod"/>
            </a:pPr>
            <a:r>
              <a:rPr lang="en-US" b="1" dirty="0" smtClean="0">
                <a:latin typeface="Didot" charset="0"/>
              </a:rPr>
              <a:t>Consult Unit Schedule for Background Reading</a:t>
            </a:r>
          </a:p>
        </p:txBody>
      </p:sp>
    </p:spTree>
    <p:extLst>
      <p:ext uri="{BB962C8B-B14F-4D97-AF65-F5344CB8AC3E}">
        <p14:creationId xmlns:p14="http://schemas.microsoft.com/office/powerpoint/2010/main" val="351148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425"/>
            <a:ext cx="91440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Early Women’s Activism: Mid 1800s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9674"/>
            <a:ext cx="8229600" cy="5152461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Last class we looked at the </a:t>
            </a:r>
            <a:r>
              <a:rPr lang="en-US" dirty="0">
                <a:latin typeface="Didot"/>
                <a:cs typeface="Didot"/>
              </a:rPr>
              <a:t>way in which gender hierarchies were constructed and maintained in the 19</a:t>
            </a:r>
            <a:r>
              <a:rPr lang="en-US" baseline="30000" dirty="0">
                <a:latin typeface="Didot"/>
                <a:cs typeface="Didot"/>
              </a:rPr>
              <a:t>th</a:t>
            </a: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century and identified the </a:t>
            </a:r>
            <a:r>
              <a:rPr lang="en-US" dirty="0">
                <a:latin typeface="Didot"/>
                <a:cs typeface="Didot"/>
              </a:rPr>
              <a:t>forces at work to keep women away from the center of power and </a:t>
            </a:r>
            <a:r>
              <a:rPr lang="en-US" dirty="0" smtClean="0">
                <a:latin typeface="Didot"/>
                <a:cs typeface="Didot"/>
              </a:rPr>
              <a:t>privilege.</a:t>
            </a:r>
          </a:p>
          <a:p>
            <a:r>
              <a:rPr lang="en-US" dirty="0" smtClean="0">
                <a:latin typeface="Didot"/>
                <a:cs typeface="Didot"/>
              </a:rPr>
              <a:t>Today we will want to look at how early women’s activism tried to challenge this hierarchy and these forces. </a:t>
            </a:r>
          </a:p>
          <a:p>
            <a:endParaRPr lang="en-US" dirty="0">
              <a:latin typeface="Didot"/>
              <a:cs typeface="Didot"/>
            </a:endParaRPr>
          </a:p>
          <a:p>
            <a:endParaRPr lang="en-US" dirty="0" smtClean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65760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Early Women’s Activism in the Mid-1800s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I want to make the argument that there were 2 (2.5) strands of activism to emerge in the mid-1800s.  </a:t>
            </a:r>
          </a:p>
          <a:p>
            <a:r>
              <a:rPr lang="en-US" dirty="0" smtClean="0">
                <a:latin typeface="Didot"/>
                <a:cs typeface="Didot"/>
              </a:rPr>
              <a:t>We want to: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Identify each strand and their goals, motivations, and worldviews.</a:t>
            </a:r>
          </a:p>
          <a:p>
            <a:r>
              <a:rPr lang="en-US" dirty="0" smtClean="0">
                <a:latin typeface="Didot"/>
                <a:cs typeface="Didot"/>
              </a:rPr>
              <a:t>Task: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We will read two sources describing the two strands of activism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We will read one at a time and stop and discuss after each reading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Closing thoughts?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54778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56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Activist Type #1: 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Political 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(Do we have a better name?)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7244"/>
            <a:ext cx="8229600" cy="3718919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Read “The Declaration of Sentiments and Resolutions of the Seneca Falls Conference” 1848</a:t>
            </a:r>
          </a:p>
          <a:p>
            <a:r>
              <a:rPr lang="en-US" dirty="0" smtClean="0">
                <a:latin typeface="Didot"/>
                <a:cs typeface="Didot"/>
              </a:rPr>
              <a:t>Discussion!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571" y="3636962"/>
            <a:ext cx="3753229" cy="306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947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Activist Type #2: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Moral</a:t>
            </a:r>
            <a:br>
              <a:rPr lang="en-US" dirty="0" smtClean="0">
                <a:latin typeface="Didot"/>
                <a:cs typeface="Didot"/>
              </a:rPr>
            </a:br>
            <a:r>
              <a:rPr lang="en-US" dirty="0" smtClean="0">
                <a:latin typeface="Didot"/>
                <a:cs typeface="Didot"/>
              </a:rPr>
              <a:t>(Do we have a better name?)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1571"/>
            <a:ext cx="8229600" cy="3934592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Read, “Women and Temperance” by Frances Willard, 1876</a:t>
            </a:r>
          </a:p>
          <a:p>
            <a:r>
              <a:rPr lang="en-US" dirty="0" smtClean="0">
                <a:latin typeface="Didot"/>
                <a:cs typeface="Didot"/>
              </a:rPr>
              <a:t>Discussion!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934" y="3283403"/>
            <a:ext cx="4512866" cy="338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012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231</Words>
  <Application>Microsoft Macintosh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Early Women’s Activism: Mid 1800s</vt:lpstr>
      <vt:lpstr>Early Women’s Activism in the Mid-1800s</vt:lpstr>
      <vt:lpstr>Activist Type #1:  Political  (Do we have a better name?)</vt:lpstr>
      <vt:lpstr>Activist Type #2: Moral (Do we have a better name?)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Technology Department</cp:lastModifiedBy>
  <cp:revision>17</cp:revision>
  <cp:lastPrinted>2012-11-26T20:28:30Z</cp:lastPrinted>
  <dcterms:created xsi:type="dcterms:W3CDTF">2012-11-24T16:13:35Z</dcterms:created>
  <dcterms:modified xsi:type="dcterms:W3CDTF">2013-11-26T14:15:53Z</dcterms:modified>
</cp:coreProperties>
</file>